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432" r:id="rId3"/>
    <p:sldId id="399" r:id="rId4"/>
    <p:sldId id="363" r:id="rId5"/>
    <p:sldId id="398" r:id="rId6"/>
    <p:sldId id="364" r:id="rId7"/>
    <p:sldId id="365" r:id="rId8"/>
    <p:sldId id="366" r:id="rId9"/>
    <p:sldId id="369" r:id="rId10"/>
    <p:sldId id="370" r:id="rId11"/>
    <p:sldId id="367" r:id="rId12"/>
    <p:sldId id="368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2" r:id="rId24"/>
    <p:sldId id="381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400" r:id="rId40"/>
    <p:sldId id="401" r:id="rId41"/>
    <p:sldId id="406" r:id="rId42"/>
    <p:sldId id="407" r:id="rId43"/>
    <p:sldId id="408" r:id="rId44"/>
    <p:sldId id="410" r:id="rId45"/>
    <p:sldId id="411" r:id="rId46"/>
    <p:sldId id="412" r:id="rId47"/>
    <p:sldId id="409" r:id="rId48"/>
    <p:sldId id="413" r:id="rId49"/>
    <p:sldId id="414" r:id="rId50"/>
    <p:sldId id="415" r:id="rId51"/>
    <p:sldId id="276" r:id="rId52"/>
    <p:sldId id="277" r:id="rId53"/>
    <p:sldId id="279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34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3" r:id="rId7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8F8F8"/>
    <a:srgbClr val="FFFFFF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CF60C3-392C-4260-BF9F-AE8B9192B459}" v="44" dt="2021-10-12T16:58:23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48" autoAdjust="0"/>
  </p:normalViewPr>
  <p:slideViewPr>
    <p:cSldViewPr snapToGrid="0">
      <p:cViewPr varScale="1">
        <p:scale>
          <a:sx n="128" d="100"/>
          <a:sy n="128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75CF60C3-392C-4260-BF9F-AE8B9192B459}"/>
    <pc:docChg chg="undo custSel addSld delSld modSld modMainMaster">
      <pc:chgData name="Rafael Kuffner dos Anjos" userId="3925196f-71a7-46bf-baee-ed570243f2ce" providerId="ADAL" clId="{75CF60C3-392C-4260-BF9F-AE8B9192B459}" dt="2021-10-12T16:58:33.146" v="657" actId="1076"/>
      <pc:docMkLst>
        <pc:docMk/>
      </pc:docMkLst>
      <pc:sldChg chg="modSp mod">
        <pc:chgData name="Rafael Kuffner dos Anjos" userId="3925196f-71a7-46bf-baee-ed570243f2ce" providerId="ADAL" clId="{75CF60C3-392C-4260-BF9F-AE8B9192B459}" dt="2021-09-28T07:55:55.810" v="17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75CF60C3-392C-4260-BF9F-AE8B9192B459}" dt="2021-09-28T07:55:30.347" v="2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75CF60C3-392C-4260-BF9F-AE8B9192B459}" dt="2021-09-28T07:55:55.810" v="17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modSp add del mod modTransition">
        <pc:chgData name="Rafael Kuffner dos Anjos" userId="3925196f-71a7-46bf-baee-ed570243f2ce" providerId="ADAL" clId="{75CF60C3-392C-4260-BF9F-AE8B9192B459}" dt="2021-09-28T07:55:59.574" v="18" actId="47"/>
        <pc:sldMkLst>
          <pc:docMk/>
          <pc:sldMk cId="1207308501" sldId="257"/>
        </pc:sldMkLst>
        <pc:spChg chg="mod">
          <ac:chgData name="Rafael Kuffner dos Anjos" userId="3925196f-71a7-46bf-baee-ed570243f2ce" providerId="ADAL" clId="{75CF60C3-392C-4260-BF9F-AE8B9192B459}" dt="2021-09-28T07:55:24.693" v="1" actId="21"/>
          <ac:spMkLst>
            <pc:docMk/>
            <pc:sldMk cId="1207308501" sldId="25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09-28T07:55:37.641" v="3" actId="21"/>
          <ac:spMkLst>
            <pc:docMk/>
            <pc:sldMk cId="1207308501" sldId="257"/>
            <ac:spMk id="3" creationId="{00000000-0000-0000-0000-000000000000}"/>
          </ac:spMkLst>
        </pc:spChg>
      </pc:sldChg>
      <pc:sldChg chg="addSp delSp modSp add mod setBg">
        <pc:chgData name="Rafael Kuffner dos Anjos" userId="3925196f-71a7-46bf-baee-ed570243f2ce" providerId="ADAL" clId="{75CF60C3-392C-4260-BF9F-AE8B9192B459}" dt="2021-10-12T16:37:48.837" v="636" actId="26606"/>
        <pc:sldMkLst>
          <pc:docMk/>
          <pc:sldMk cId="771500234" sldId="276"/>
        </pc:sldMkLst>
        <pc:spChg chg="mod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8" creationId="{DBF61EA3-B236-439E-9C0B-340980D56BEE}"/>
          </ac:spMkLst>
        </pc:spChg>
        <pc:spChg chg="add del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14" creationId="{E659831F-0D9A-4C63-9EBB-8435B85A440F}"/>
          </ac:spMkLst>
        </pc:spChg>
        <pc:spChg chg="add del">
          <ac:chgData name="Rafael Kuffner dos Anjos" userId="3925196f-71a7-46bf-baee-ed570243f2ce" providerId="ADAL" clId="{75CF60C3-392C-4260-BF9F-AE8B9192B459}" dt="2021-10-12T16:37:41.878" v="627" actId="26606"/>
          <ac:spMkLst>
            <pc:docMk/>
            <pc:sldMk cId="771500234" sldId="276"/>
            <ac:spMk id="19" creationId="{D038248A-211C-4EEC-8401-C761B929FB52}"/>
          </ac:spMkLst>
        </pc:spChg>
        <pc:spChg chg="add del">
          <ac:chgData name="Rafael Kuffner dos Anjos" userId="3925196f-71a7-46bf-baee-ed570243f2ce" providerId="ADAL" clId="{75CF60C3-392C-4260-BF9F-AE8B9192B459}" dt="2021-10-12T16:37:44.517" v="629" actId="26606"/>
          <ac:spMkLst>
            <pc:docMk/>
            <pc:sldMk cId="771500234" sldId="276"/>
            <ac:spMk id="20" creationId="{D55CD764-972B-4CA5-A885-53E55C63E174}"/>
          </ac:spMkLst>
        </pc:spChg>
        <pc:spChg chg="add del">
          <ac:chgData name="Rafael Kuffner dos Anjos" userId="3925196f-71a7-46bf-baee-ed570243f2ce" providerId="ADAL" clId="{75CF60C3-392C-4260-BF9F-AE8B9192B459}" dt="2021-10-12T16:37:41.878" v="627" actId="26606"/>
          <ac:spMkLst>
            <pc:docMk/>
            <pc:sldMk cId="771500234" sldId="276"/>
            <ac:spMk id="21" creationId="{C30A849F-66D9-40C8-BEC8-35AFF8F4568F}"/>
          </ac:spMkLst>
        </pc:spChg>
        <pc:spChg chg="add del">
          <ac:chgData name="Rafael Kuffner dos Anjos" userId="3925196f-71a7-46bf-baee-ed570243f2ce" providerId="ADAL" clId="{75CF60C3-392C-4260-BF9F-AE8B9192B459}" dt="2021-10-12T16:37:44.517" v="629" actId="26606"/>
          <ac:spMkLst>
            <pc:docMk/>
            <pc:sldMk cId="771500234" sldId="276"/>
            <ac:spMk id="22" creationId="{34165AB3-7006-4430-BCE3-25476BE13322}"/>
          </ac:spMkLst>
        </pc:spChg>
        <pc:spChg chg="add del">
          <ac:chgData name="Rafael Kuffner dos Anjos" userId="3925196f-71a7-46bf-baee-ed570243f2ce" providerId="ADAL" clId="{75CF60C3-392C-4260-BF9F-AE8B9192B459}" dt="2021-10-12T16:37:46.426" v="631" actId="26606"/>
          <ac:spMkLst>
            <pc:docMk/>
            <pc:sldMk cId="771500234" sldId="276"/>
            <ac:spMk id="25" creationId="{CBC4F608-B4B8-48C3-9572-C0F061B1CD99}"/>
          </ac:spMkLst>
        </pc:spChg>
        <pc:spChg chg="add del">
          <ac:chgData name="Rafael Kuffner dos Anjos" userId="3925196f-71a7-46bf-baee-ed570243f2ce" providerId="ADAL" clId="{75CF60C3-392C-4260-BF9F-AE8B9192B459}" dt="2021-10-12T16:37:48.832" v="635" actId="26606"/>
          <ac:spMkLst>
            <pc:docMk/>
            <pc:sldMk cId="771500234" sldId="276"/>
            <ac:spMk id="26" creationId="{D5B0017B-2ECA-49AF-B397-DC140825DF8D}"/>
          </ac:spMkLst>
        </pc:spChg>
        <pc:spChg chg="add del">
          <ac:chgData name="Rafael Kuffner dos Anjos" userId="3925196f-71a7-46bf-baee-ed570243f2ce" providerId="ADAL" clId="{75CF60C3-392C-4260-BF9F-AE8B9192B459}" dt="2021-10-12T16:37:44.517" v="629" actId="26606"/>
          <ac:spMkLst>
            <pc:docMk/>
            <pc:sldMk cId="771500234" sldId="276"/>
            <ac:spMk id="46" creationId="{E3E51905-F374-4E1A-97CF-B741584B74D5}"/>
          </ac:spMkLst>
        </pc:spChg>
        <pc:spChg chg="add del">
          <ac:chgData name="Rafael Kuffner dos Anjos" userId="3925196f-71a7-46bf-baee-ed570243f2ce" providerId="ADAL" clId="{75CF60C3-392C-4260-BF9F-AE8B9192B459}" dt="2021-10-12T16:37:46.426" v="631" actId="26606"/>
          <ac:spMkLst>
            <pc:docMk/>
            <pc:sldMk cId="771500234" sldId="276"/>
            <ac:spMk id="56" creationId="{4DA718D0-4865-4629-8134-44F68D41D574}"/>
          </ac:spMkLst>
        </pc:spChg>
        <pc:spChg chg="add del">
          <ac:chgData name="Rafael Kuffner dos Anjos" userId="3925196f-71a7-46bf-baee-ed570243f2ce" providerId="ADAL" clId="{75CF60C3-392C-4260-BF9F-AE8B9192B459}" dt="2021-10-12T16:37:46.426" v="631" actId="26606"/>
          <ac:spMkLst>
            <pc:docMk/>
            <pc:sldMk cId="771500234" sldId="276"/>
            <ac:spMk id="60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16:37:47.790" v="633" actId="26606"/>
          <ac:spMkLst>
            <pc:docMk/>
            <pc:sldMk cId="771500234" sldId="276"/>
            <ac:spMk id="62" creationId="{DBF61EA3-B236-439E-9C0B-340980D56BEE}"/>
          </ac:spMkLst>
        </pc:spChg>
        <pc:spChg chg="add del">
          <ac:chgData name="Rafael Kuffner dos Anjos" userId="3925196f-71a7-46bf-baee-ed570243f2ce" providerId="ADAL" clId="{75CF60C3-392C-4260-BF9F-AE8B9192B459}" dt="2021-10-12T16:37:47.790" v="633" actId="26606"/>
          <ac:spMkLst>
            <pc:docMk/>
            <pc:sldMk cId="771500234" sldId="276"/>
            <ac:spMk id="66" creationId="{E659831F-0D9A-4C63-9EBB-8435B85A440F}"/>
          </ac:spMkLst>
        </pc:spChg>
        <pc:spChg chg="add del">
          <ac:chgData name="Rafael Kuffner dos Anjos" userId="3925196f-71a7-46bf-baee-ed570243f2ce" providerId="ADAL" clId="{75CF60C3-392C-4260-BF9F-AE8B9192B459}" dt="2021-10-12T16:37:47.790" v="633" actId="26606"/>
          <ac:spMkLst>
            <pc:docMk/>
            <pc:sldMk cId="771500234" sldId="276"/>
            <ac:spMk id="67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16:37:48.832" v="635" actId="26606"/>
          <ac:spMkLst>
            <pc:docMk/>
            <pc:sldMk cId="771500234" sldId="276"/>
            <ac:spMk id="69" creationId="{B6CDA21F-E7AF-4C75-8395-33F58D5B0E45}"/>
          </ac:spMkLst>
        </pc:spChg>
        <pc:spChg chg="add del">
          <ac:chgData name="Rafael Kuffner dos Anjos" userId="3925196f-71a7-46bf-baee-ed570243f2ce" providerId="ADAL" clId="{75CF60C3-392C-4260-BF9F-AE8B9192B459}" dt="2021-10-12T16:37:48.832" v="635" actId="26606"/>
          <ac:spMkLst>
            <pc:docMk/>
            <pc:sldMk cId="771500234" sldId="276"/>
            <ac:spMk id="7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75" creationId="{4DA718D0-4865-4629-8134-44F68D41D574}"/>
          </ac:spMkLst>
        </pc:spChg>
        <pc:spChg chg="add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79" creationId="{CBC4F608-B4B8-48C3-9572-C0F061B1CD99}"/>
          </ac:spMkLst>
        </pc:spChg>
        <pc:spChg chg="add">
          <ac:chgData name="Rafael Kuffner dos Anjos" userId="3925196f-71a7-46bf-baee-ed570243f2ce" providerId="ADAL" clId="{75CF60C3-392C-4260-BF9F-AE8B9192B459}" dt="2021-10-12T16:37:48.837" v="636" actId="26606"/>
          <ac:spMkLst>
            <pc:docMk/>
            <pc:sldMk cId="771500234" sldId="276"/>
            <ac:spMk id="80" creationId="{00000000-0000-0000-0000-000000000000}"/>
          </ac:spMkLst>
        </pc:spChg>
        <pc:grpChg chg="add del">
          <ac:chgData name="Rafael Kuffner dos Anjos" userId="3925196f-71a7-46bf-baee-ed570243f2ce" providerId="ADAL" clId="{75CF60C3-392C-4260-BF9F-AE8B9192B459}" dt="2021-10-12T16:37:48.837" v="636" actId="26606"/>
          <ac:grpSpMkLst>
            <pc:docMk/>
            <pc:sldMk cId="771500234" sldId="276"/>
            <ac:grpSpMk id="10" creationId="{28FAF094-D087-493F-8DF9-A486C2D6BBAA}"/>
          </ac:grpSpMkLst>
        </pc:grpChg>
        <pc:grpChg chg="add del">
          <ac:chgData name="Rafael Kuffner dos Anjos" userId="3925196f-71a7-46bf-baee-ed570243f2ce" providerId="ADAL" clId="{75CF60C3-392C-4260-BF9F-AE8B9192B459}" dt="2021-10-12T16:37:41.878" v="627" actId="26606"/>
          <ac:grpSpMkLst>
            <pc:docMk/>
            <pc:sldMk cId="771500234" sldId="276"/>
            <ac:grpSpMk id="23" creationId="{04542298-A2B1-480F-A11C-A40EDD19B857}"/>
          </ac:grpSpMkLst>
        </pc:grpChg>
        <pc:grpChg chg="add del">
          <ac:chgData name="Rafael Kuffner dos Anjos" userId="3925196f-71a7-46bf-baee-ed570243f2ce" providerId="ADAL" clId="{75CF60C3-392C-4260-BF9F-AE8B9192B459}" dt="2021-10-12T16:37:41.878" v="627" actId="26606"/>
          <ac:grpSpMkLst>
            <pc:docMk/>
            <pc:sldMk cId="771500234" sldId="276"/>
            <ac:grpSpMk id="29" creationId="{2A5C9C35-2375-49EB-B99C-17C87D42FE7C}"/>
          </ac:grpSpMkLst>
        </pc:grpChg>
        <pc:grpChg chg="add del">
          <ac:chgData name="Rafael Kuffner dos Anjos" userId="3925196f-71a7-46bf-baee-ed570243f2ce" providerId="ADAL" clId="{75CF60C3-392C-4260-BF9F-AE8B9192B459}" dt="2021-10-12T16:37:44.517" v="629" actId="26606"/>
          <ac:grpSpMkLst>
            <pc:docMk/>
            <pc:sldMk cId="771500234" sldId="276"/>
            <ac:grpSpMk id="45" creationId="{5B725D86-3DE6-4E0C-851E-E1DD45A555EE}"/>
          </ac:grpSpMkLst>
        </pc:grpChg>
        <pc:grpChg chg="add del">
          <ac:chgData name="Rafael Kuffner dos Anjos" userId="3925196f-71a7-46bf-baee-ed570243f2ce" providerId="ADAL" clId="{75CF60C3-392C-4260-BF9F-AE8B9192B459}" dt="2021-10-12T16:37:46.426" v="631" actId="26606"/>
          <ac:grpSpMkLst>
            <pc:docMk/>
            <pc:sldMk cId="771500234" sldId="276"/>
            <ac:grpSpMk id="57" creationId="{65167ED7-6315-43AB-B1B6-C326D5FD8F84}"/>
          </ac:grpSpMkLst>
        </pc:grpChg>
        <pc:grpChg chg="add del">
          <ac:chgData name="Rafael Kuffner dos Anjos" userId="3925196f-71a7-46bf-baee-ed570243f2ce" providerId="ADAL" clId="{75CF60C3-392C-4260-BF9F-AE8B9192B459}" dt="2021-10-12T16:37:47.790" v="633" actId="26606"/>
          <ac:grpSpMkLst>
            <pc:docMk/>
            <pc:sldMk cId="771500234" sldId="276"/>
            <ac:grpSpMk id="63" creationId="{28FAF094-D087-493F-8DF9-A486C2D6BBAA}"/>
          </ac:grpSpMkLst>
        </pc:grpChg>
        <pc:grpChg chg="add del">
          <ac:chgData name="Rafael Kuffner dos Anjos" userId="3925196f-71a7-46bf-baee-ed570243f2ce" providerId="ADAL" clId="{75CF60C3-392C-4260-BF9F-AE8B9192B459}" dt="2021-10-12T16:37:48.832" v="635" actId="26606"/>
          <ac:grpSpMkLst>
            <pc:docMk/>
            <pc:sldMk cId="771500234" sldId="276"/>
            <ac:grpSpMk id="70" creationId="{AE1C45F0-260A-458C-96ED-C1F6D2151219}"/>
          </ac:grpSpMkLst>
        </pc:grpChg>
        <pc:grpChg chg="add">
          <ac:chgData name="Rafael Kuffner dos Anjos" userId="3925196f-71a7-46bf-baee-ed570243f2ce" providerId="ADAL" clId="{75CF60C3-392C-4260-BF9F-AE8B9192B459}" dt="2021-10-12T16:37:48.837" v="636" actId="26606"/>
          <ac:grpSpMkLst>
            <pc:docMk/>
            <pc:sldMk cId="771500234" sldId="276"/>
            <ac:grpSpMk id="76" creationId="{65167ED7-6315-43AB-B1B6-C326D5FD8F84}"/>
          </ac:grpSpMkLst>
        </pc:grpChg>
        <pc:graphicFrameChg chg="add del">
          <ac:chgData name="Rafael Kuffner dos Anjos" userId="3925196f-71a7-46bf-baee-ed570243f2ce" providerId="ADAL" clId="{75CF60C3-392C-4260-BF9F-AE8B9192B459}" dt="2021-10-12T16:37:44.517" v="629" actId="26606"/>
          <ac:graphicFrameMkLst>
            <pc:docMk/>
            <pc:sldMk cId="771500234" sldId="276"/>
            <ac:graphicFrameMk id="16" creationId="{02FDA9B6-AB86-4189-9199-85BC4AB3FAA4}"/>
          </ac:graphicFrameMkLst>
        </pc:graphicFrameChg>
        <pc:cxnChg chg="add del">
          <ac:chgData name="Rafael Kuffner dos Anjos" userId="3925196f-71a7-46bf-baee-ed570243f2ce" providerId="ADAL" clId="{75CF60C3-392C-4260-BF9F-AE8B9192B459}" dt="2021-10-12T16:37:48.832" v="635" actId="26606"/>
          <ac:cxnSpMkLst>
            <pc:docMk/>
            <pc:sldMk cId="771500234" sldId="276"/>
            <ac:cxnSpMk id="28" creationId="{6CF1BAF6-AD41-4082-B212-8A1F9A2E8779}"/>
          </ac:cxnSpMkLst>
        </pc:cxnChg>
      </pc:sldChg>
      <pc:sldChg chg="modSp add mod">
        <pc:chgData name="Rafael Kuffner dos Anjos" userId="3925196f-71a7-46bf-baee-ed570243f2ce" providerId="ADAL" clId="{75CF60C3-392C-4260-BF9F-AE8B9192B459}" dt="2021-10-12T16:38:32.664" v="645" actId="1076"/>
        <pc:sldMkLst>
          <pc:docMk/>
          <pc:sldMk cId="1791754315" sldId="277"/>
        </pc:sldMkLst>
        <pc:spChg chg="mod">
          <ac:chgData name="Rafael Kuffner dos Anjos" userId="3925196f-71a7-46bf-baee-ed570243f2ce" providerId="ADAL" clId="{75CF60C3-392C-4260-BF9F-AE8B9192B459}" dt="2021-10-12T16:38:25.514" v="642" actId="20577"/>
          <ac:spMkLst>
            <pc:docMk/>
            <pc:sldMk cId="1791754315" sldId="27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6:38:32.664" v="645" actId="1076"/>
          <ac:spMkLst>
            <pc:docMk/>
            <pc:sldMk cId="1791754315" sldId="277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12T16:38:32.664" v="645" actId="1076"/>
          <ac:picMkLst>
            <pc:docMk/>
            <pc:sldMk cId="1791754315" sldId="277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12T16:40:20.640" v="647" actId="1076"/>
        <pc:sldMkLst>
          <pc:docMk/>
          <pc:sldMk cId="605208259" sldId="279"/>
        </pc:sldMkLst>
        <pc:spChg chg="mod">
          <ac:chgData name="Rafael Kuffner dos Anjos" userId="3925196f-71a7-46bf-baee-ed570243f2ce" providerId="ADAL" clId="{75CF60C3-392C-4260-BF9F-AE8B9192B459}" dt="2021-10-12T16:40:20.640" v="647" actId="1076"/>
          <ac:spMkLst>
            <pc:docMk/>
            <pc:sldMk cId="605208259" sldId="279"/>
            <ac:spMk id="3" creationId="{00000000-0000-0000-0000-000000000000}"/>
          </ac:spMkLst>
        </pc:spChg>
      </pc:sldChg>
      <pc:sldChg chg="addSp delSp modSp add mod setBg">
        <pc:chgData name="Rafael Kuffner dos Anjos" userId="3925196f-71a7-46bf-baee-ed570243f2ce" providerId="ADAL" clId="{75CF60C3-392C-4260-BF9F-AE8B9192B459}" dt="2021-10-05T11:14:40.233" v="96" actId="732"/>
        <pc:sldMkLst>
          <pc:docMk/>
          <pc:sldMk cId="3387307457" sldId="363"/>
        </pc:sldMkLst>
        <pc:spChg chg="mod">
          <ac:chgData name="Rafael Kuffner dos Anjos" userId="3925196f-71a7-46bf-baee-ed570243f2ce" providerId="ADAL" clId="{75CF60C3-392C-4260-BF9F-AE8B9192B459}" dt="2021-10-05T11:11:49.559" v="86" actId="26606"/>
          <ac:spMkLst>
            <pc:docMk/>
            <pc:sldMk cId="3387307457" sldId="36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11:49.559" v="86" actId="26606"/>
          <ac:spMkLst>
            <pc:docMk/>
            <pc:sldMk cId="3387307457" sldId="363"/>
            <ac:spMk id="3" creationId="{00000000-0000-0000-0000-000000000000}"/>
          </ac:spMkLst>
        </pc:spChg>
        <pc:spChg chg="add del mod">
          <ac:chgData name="Rafael Kuffner dos Anjos" userId="3925196f-71a7-46bf-baee-ed570243f2ce" providerId="ADAL" clId="{75CF60C3-392C-4260-BF9F-AE8B9192B459}" dt="2021-10-05T11:13:26.103" v="89"/>
          <ac:spMkLst>
            <pc:docMk/>
            <pc:sldMk cId="3387307457" sldId="363"/>
            <ac:spMk id="8" creationId="{FF563090-81A2-43B1-9F71-30DFBAE6B48F}"/>
          </ac:spMkLst>
        </pc:spChg>
        <pc:spChg chg="add mod">
          <ac:chgData name="Rafael Kuffner dos Anjos" userId="3925196f-71a7-46bf-baee-ed570243f2ce" providerId="ADAL" clId="{75CF60C3-392C-4260-BF9F-AE8B9192B459}" dt="2021-10-05T11:14:26.894" v="94" actId="207"/>
          <ac:spMkLst>
            <pc:docMk/>
            <pc:sldMk cId="3387307457" sldId="363"/>
            <ac:spMk id="10" creationId="{CCB72F4C-FABA-4890-8D3A-23F10379780F}"/>
          </ac:spMkLst>
        </pc:spChg>
        <pc:spChg chg="add">
          <ac:chgData name="Rafael Kuffner dos Anjos" userId="3925196f-71a7-46bf-baee-ed570243f2ce" providerId="ADAL" clId="{75CF60C3-392C-4260-BF9F-AE8B9192B459}" dt="2021-10-05T11:11:49.559" v="86" actId="26606"/>
          <ac:spMkLst>
            <pc:docMk/>
            <pc:sldMk cId="3387307457" sldId="363"/>
            <ac:spMk id="71" creationId="{3CD9DF72-87A3-404E-A828-84CBF11A8303}"/>
          </ac:spMkLst>
        </pc:spChg>
        <pc:picChg chg="add del mod">
          <ac:chgData name="Rafael Kuffner dos Anjos" userId="3925196f-71a7-46bf-baee-ed570243f2ce" providerId="ADAL" clId="{75CF60C3-392C-4260-BF9F-AE8B9192B459}" dt="2021-10-05T11:13:26.103" v="89"/>
          <ac:picMkLst>
            <pc:docMk/>
            <pc:sldMk cId="3387307457" sldId="363"/>
            <ac:picMk id="7" creationId="{D1E668C7-AFAE-4F03-9685-1F7BF285FC89}"/>
          </ac:picMkLst>
        </pc:picChg>
        <pc:picChg chg="add mod modCrop">
          <ac:chgData name="Rafael Kuffner dos Anjos" userId="3925196f-71a7-46bf-baee-ed570243f2ce" providerId="ADAL" clId="{75CF60C3-392C-4260-BF9F-AE8B9192B459}" dt="2021-10-05T11:14:40.233" v="96" actId="732"/>
          <ac:picMkLst>
            <pc:docMk/>
            <pc:sldMk cId="3387307457" sldId="363"/>
            <ac:picMk id="9" creationId="{CA1D1478-D3D2-4019-AF25-CAC758CCC65A}"/>
          </ac:picMkLst>
        </pc:picChg>
        <pc:picChg chg="add mod ord">
          <ac:chgData name="Rafael Kuffner dos Anjos" userId="3925196f-71a7-46bf-baee-ed570243f2ce" providerId="ADAL" clId="{75CF60C3-392C-4260-BF9F-AE8B9192B459}" dt="2021-10-05T11:14:28.963" v="95" actId="1076"/>
          <ac:picMkLst>
            <pc:docMk/>
            <pc:sldMk cId="3387307457" sldId="363"/>
            <ac:picMk id="1026" creationId="{9B865DED-742D-47C5-AB3A-8271139B2C64}"/>
          </ac:picMkLst>
        </pc:picChg>
        <pc:cxnChg chg="add">
          <ac:chgData name="Rafael Kuffner dos Anjos" userId="3925196f-71a7-46bf-baee-ed570243f2ce" providerId="ADAL" clId="{75CF60C3-392C-4260-BF9F-AE8B9192B459}" dt="2021-10-05T11:11:49.559" v="86" actId="26606"/>
          <ac:cxnSpMkLst>
            <pc:docMk/>
            <pc:sldMk cId="3387307457" sldId="363"/>
            <ac:cxnSpMk id="73" creationId="{20E3A342-4D61-4E3F-AF90-1AB42AEB96CC}"/>
          </ac:cxnSpMkLst>
        </pc:cxnChg>
      </pc:sldChg>
      <pc:sldChg chg="addSp modSp add mod setBg">
        <pc:chgData name="Rafael Kuffner dos Anjos" userId="3925196f-71a7-46bf-baee-ed570243f2ce" providerId="ADAL" clId="{75CF60C3-392C-4260-BF9F-AE8B9192B459}" dt="2021-10-05T11:14:52.409" v="99" actId="26606"/>
        <pc:sldMkLst>
          <pc:docMk/>
          <pc:sldMk cId="358365893" sldId="364"/>
        </pc:sldMkLst>
        <pc:spChg chg="mod">
          <ac:chgData name="Rafael Kuffner dos Anjos" userId="3925196f-71a7-46bf-baee-ed570243f2ce" providerId="ADAL" clId="{75CF60C3-392C-4260-BF9F-AE8B9192B459}" dt="2021-10-05T11:14:52.409" v="99" actId="26606"/>
          <ac:spMkLst>
            <pc:docMk/>
            <pc:sldMk cId="358365893" sldId="36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14:52.409" v="99" actId="26606"/>
          <ac:spMkLst>
            <pc:docMk/>
            <pc:sldMk cId="358365893" sldId="36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14:52.409" v="99" actId="26606"/>
          <ac:spMkLst>
            <pc:docMk/>
            <pc:sldMk cId="358365893" sldId="364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75CF60C3-392C-4260-BF9F-AE8B9192B459}" dt="2021-10-05T11:14:52.409" v="99" actId="26606"/>
          <ac:spMkLst>
            <pc:docMk/>
            <pc:sldMk cId="358365893" sldId="364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75CF60C3-392C-4260-BF9F-AE8B9192B459}" dt="2021-10-05T11:14:52.409" v="99" actId="26606"/>
          <ac:picMkLst>
            <pc:docMk/>
            <pc:sldMk cId="358365893" sldId="364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1:15:04.575" v="101" actId="26606"/>
        <pc:sldMkLst>
          <pc:docMk/>
          <pc:sldMk cId="1448663960" sldId="365"/>
        </pc:sldMkLst>
        <pc:spChg chg="mod">
          <ac:chgData name="Rafael Kuffner dos Anjos" userId="3925196f-71a7-46bf-baee-ed570243f2ce" providerId="ADAL" clId="{75CF60C3-392C-4260-BF9F-AE8B9192B459}" dt="2021-10-05T11:15:04.575" v="101" actId="26606"/>
          <ac:spMkLst>
            <pc:docMk/>
            <pc:sldMk cId="1448663960" sldId="36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15:04.575" v="101" actId="26606"/>
          <ac:spMkLst>
            <pc:docMk/>
            <pc:sldMk cId="1448663960" sldId="36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15:04.575" v="101" actId="26606"/>
          <ac:spMkLst>
            <pc:docMk/>
            <pc:sldMk cId="1448663960" sldId="365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75CF60C3-392C-4260-BF9F-AE8B9192B459}" dt="2021-10-05T11:15:04.575" v="101" actId="26606"/>
          <ac:spMkLst>
            <pc:docMk/>
            <pc:sldMk cId="1448663960" sldId="365"/>
            <ac:spMk id="11" creationId="{72F84B47-E267-4194-8194-831DB7B5547F}"/>
          </ac:spMkLst>
        </pc:spChg>
        <pc:picChg chg="mod ord">
          <ac:chgData name="Rafael Kuffner dos Anjos" userId="3925196f-71a7-46bf-baee-ed570243f2ce" providerId="ADAL" clId="{75CF60C3-392C-4260-BF9F-AE8B9192B459}" dt="2021-10-05T11:15:04.575" v="101" actId="26606"/>
          <ac:picMkLst>
            <pc:docMk/>
            <pc:sldMk cId="1448663960" sldId="365"/>
            <ac:picMk id="4" creationId="{00000000-0000-0000-0000-000000000000}"/>
          </ac:picMkLst>
        </pc:picChg>
      </pc:sldChg>
      <pc:sldChg chg="addSp delSp modSp add mod setBg setClrOvrMap">
        <pc:chgData name="Rafael Kuffner dos Anjos" userId="3925196f-71a7-46bf-baee-ed570243f2ce" providerId="ADAL" clId="{75CF60C3-392C-4260-BF9F-AE8B9192B459}" dt="2021-10-05T11:15:54.756" v="106" actId="26606"/>
        <pc:sldMkLst>
          <pc:docMk/>
          <pc:sldMk cId="1225027331" sldId="366"/>
        </pc:sldMkLst>
        <pc:spChg chg="mod">
          <ac:chgData name="Rafael Kuffner dos Anjos" userId="3925196f-71a7-46bf-baee-ed570243f2ce" providerId="ADAL" clId="{75CF60C3-392C-4260-BF9F-AE8B9192B459}" dt="2021-10-05T11:15:54.756" v="106" actId="26606"/>
          <ac:spMkLst>
            <pc:docMk/>
            <pc:sldMk cId="1225027331" sldId="366"/>
            <ac:spMk id="2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05T11:15:54.756" v="106" actId="26606"/>
          <ac:spMkLst>
            <pc:docMk/>
            <pc:sldMk cId="1225027331" sldId="36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15:54.756" v="106" actId="26606"/>
          <ac:spMkLst>
            <pc:docMk/>
            <pc:sldMk cId="1225027331" sldId="366"/>
            <ac:spMk id="8" creationId="{6D6CDB20-394C-4D51-9C5B-8751E21338DC}"/>
          </ac:spMkLst>
        </pc:spChg>
        <pc:spChg chg="add del">
          <ac:chgData name="Rafael Kuffner dos Anjos" userId="3925196f-71a7-46bf-baee-ed570243f2ce" providerId="ADAL" clId="{75CF60C3-392C-4260-BF9F-AE8B9192B459}" dt="2021-10-05T11:15:54.749" v="105" actId="26606"/>
          <ac:spMkLst>
            <pc:docMk/>
            <pc:sldMk cId="1225027331" sldId="366"/>
            <ac:spMk id="9" creationId="{C5E6CFF1-2F42-4E10-9A97-F116F46F53FE}"/>
          </ac:spMkLst>
        </pc:spChg>
        <pc:spChg chg="add del">
          <ac:chgData name="Rafael Kuffner dos Anjos" userId="3925196f-71a7-46bf-baee-ed570243f2ce" providerId="ADAL" clId="{75CF60C3-392C-4260-BF9F-AE8B9192B459}" dt="2021-10-05T11:15:48.155" v="103" actId="26606"/>
          <ac:spMkLst>
            <pc:docMk/>
            <pc:sldMk cId="1225027331" sldId="366"/>
            <ac:spMk id="10" creationId="{C5E6CFF1-2F42-4E10-9A97-F116F46F53FE}"/>
          </ac:spMkLst>
        </pc:spChg>
        <pc:spChg chg="add del">
          <ac:chgData name="Rafael Kuffner dos Anjos" userId="3925196f-71a7-46bf-baee-ed570243f2ce" providerId="ADAL" clId="{75CF60C3-392C-4260-BF9F-AE8B9192B459}" dt="2021-10-05T11:15:54.749" v="105" actId="26606"/>
          <ac:spMkLst>
            <pc:docMk/>
            <pc:sldMk cId="1225027331" sldId="366"/>
            <ac:spMk id="15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15:54.756" v="106" actId="26606"/>
          <ac:spMkLst>
            <pc:docMk/>
            <pc:sldMk cId="1225027331" sldId="366"/>
            <ac:spMk id="17" creationId="{46DFD1E0-DCA7-47E6-B78B-6ECDDF873DD6}"/>
          </ac:spMkLst>
        </pc:spChg>
        <pc:spChg chg="add">
          <ac:chgData name="Rafael Kuffner dos Anjos" userId="3925196f-71a7-46bf-baee-ed570243f2ce" providerId="ADAL" clId="{75CF60C3-392C-4260-BF9F-AE8B9192B459}" dt="2021-10-05T11:15:54.756" v="106" actId="26606"/>
          <ac:spMkLst>
            <pc:docMk/>
            <pc:sldMk cId="1225027331" sldId="366"/>
            <ac:spMk id="18" creationId="{8AAB0B1E-BB97-40E0-8DCD-D1197A0E1D6A}"/>
          </ac:spMkLst>
        </pc:spChg>
        <pc:spChg chg="add">
          <ac:chgData name="Rafael Kuffner dos Anjos" userId="3925196f-71a7-46bf-baee-ed570243f2ce" providerId="ADAL" clId="{75CF60C3-392C-4260-BF9F-AE8B9192B459}" dt="2021-10-05T11:15:54.756" v="106" actId="26606"/>
          <ac:spMkLst>
            <pc:docMk/>
            <pc:sldMk cId="1225027331" sldId="366"/>
            <ac:spMk id="19" creationId="{00000000-0000-0000-0000-000000000000}"/>
          </ac:spMkLst>
        </pc:spChg>
        <pc:graphicFrameChg chg="add del">
          <ac:chgData name="Rafael Kuffner dos Anjos" userId="3925196f-71a7-46bf-baee-ed570243f2ce" providerId="ADAL" clId="{75CF60C3-392C-4260-BF9F-AE8B9192B459}" dt="2021-10-05T11:15:48.155" v="103" actId="26606"/>
          <ac:graphicFrameMkLst>
            <pc:docMk/>
            <pc:sldMk cId="1225027331" sldId="366"/>
            <ac:graphicFrameMk id="5" creationId="{D604CAB8-DAB6-4038-B6F0-05E5B13BE7C4}"/>
          </ac:graphicFrameMkLst>
        </pc:graphicFrameChg>
        <pc:picChg chg="add del">
          <ac:chgData name="Rafael Kuffner dos Anjos" userId="3925196f-71a7-46bf-baee-ed570243f2ce" providerId="ADAL" clId="{75CF60C3-392C-4260-BF9F-AE8B9192B459}" dt="2021-10-05T11:15:48.155" v="103" actId="26606"/>
          <ac:picMkLst>
            <pc:docMk/>
            <pc:sldMk cId="1225027331" sldId="366"/>
            <ac:picMk id="6" creationId="{B7CDC729-7903-4DD6-82DD-2A95899C886D}"/>
          </ac:picMkLst>
        </pc:picChg>
        <pc:picChg chg="add del">
          <ac:chgData name="Rafael Kuffner dos Anjos" userId="3925196f-71a7-46bf-baee-ed570243f2ce" providerId="ADAL" clId="{75CF60C3-392C-4260-BF9F-AE8B9192B459}" dt="2021-10-05T11:15:54.749" v="105" actId="26606"/>
          <ac:picMkLst>
            <pc:docMk/>
            <pc:sldMk cId="1225027331" sldId="366"/>
            <ac:picMk id="14" creationId="{89DFA6FD-C935-4D55-B82E-7BCBFD9FF1B6}"/>
          </ac:picMkLst>
        </pc:picChg>
        <pc:cxnChg chg="add del">
          <ac:chgData name="Rafael Kuffner dos Anjos" userId="3925196f-71a7-46bf-baee-ed570243f2ce" providerId="ADAL" clId="{75CF60C3-392C-4260-BF9F-AE8B9192B459}" dt="2021-10-05T11:15:54.749" v="105" actId="26606"/>
          <ac:cxnSpMkLst>
            <pc:docMk/>
            <pc:sldMk cId="1225027331" sldId="366"/>
            <ac:cxnSpMk id="11" creationId="{67182200-4859-4C8D-BCBB-55B245C28BA3}"/>
          </ac:cxnSpMkLst>
        </pc:cxnChg>
        <pc:cxnChg chg="add del">
          <ac:chgData name="Rafael Kuffner dos Anjos" userId="3925196f-71a7-46bf-baee-ed570243f2ce" providerId="ADAL" clId="{75CF60C3-392C-4260-BF9F-AE8B9192B459}" dt="2021-10-05T11:15:48.155" v="103" actId="26606"/>
          <ac:cxnSpMkLst>
            <pc:docMk/>
            <pc:sldMk cId="1225027331" sldId="366"/>
            <ac:cxnSpMk id="12" creationId="{67182200-4859-4C8D-BCBB-55B245C28BA3}"/>
          </ac:cxnSpMkLst>
        </pc:cxnChg>
      </pc:sldChg>
      <pc:sldChg chg="addSp delSp modSp add mod setBg setClrOvrMap">
        <pc:chgData name="Rafael Kuffner dos Anjos" userId="3925196f-71a7-46bf-baee-ed570243f2ce" providerId="ADAL" clId="{75CF60C3-392C-4260-BF9F-AE8B9192B459}" dt="2021-10-05T11:30:22.999" v="135" actId="26606"/>
        <pc:sldMkLst>
          <pc:docMk/>
          <pc:sldMk cId="4266544110" sldId="367"/>
        </pc:sldMkLst>
        <pc:spChg chg="mod">
          <ac:chgData name="Rafael Kuffner dos Anjos" userId="3925196f-71a7-46bf-baee-ed570243f2ce" providerId="ADAL" clId="{75CF60C3-392C-4260-BF9F-AE8B9192B459}" dt="2021-10-05T11:30:22.999" v="135" actId="26606"/>
          <ac:spMkLst>
            <pc:docMk/>
            <pc:sldMk cId="4266544110" sldId="36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30:22.999" v="135" actId="26606"/>
          <ac:spMkLst>
            <pc:docMk/>
            <pc:sldMk cId="4266544110" sldId="367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05T11:30:16.771" v="133" actId="26606"/>
          <ac:spMkLst>
            <pc:docMk/>
            <pc:sldMk cId="4266544110" sldId="367"/>
            <ac:spMk id="8" creationId="{6D6CDB20-394C-4D51-9C5B-8751E21338DC}"/>
          </ac:spMkLst>
        </pc:spChg>
        <pc:spChg chg="add del">
          <ac:chgData name="Rafael Kuffner dos Anjos" userId="3925196f-71a7-46bf-baee-ed570243f2ce" providerId="ADAL" clId="{75CF60C3-392C-4260-BF9F-AE8B9192B459}" dt="2021-10-05T11:30:16.771" v="133" actId="26606"/>
          <ac:spMkLst>
            <pc:docMk/>
            <pc:sldMk cId="4266544110" sldId="367"/>
            <ac:spMk id="10" creationId="{46DFD1E0-DCA7-47E6-B78B-6ECDDF873DD6}"/>
          </ac:spMkLst>
        </pc:spChg>
        <pc:spChg chg="add del">
          <ac:chgData name="Rafael Kuffner dos Anjos" userId="3925196f-71a7-46bf-baee-ed570243f2ce" providerId="ADAL" clId="{75CF60C3-392C-4260-BF9F-AE8B9192B459}" dt="2021-10-05T11:30:16.771" v="133" actId="26606"/>
          <ac:spMkLst>
            <pc:docMk/>
            <pc:sldMk cId="4266544110" sldId="367"/>
            <ac:spMk id="12" creationId="{8AAB0B1E-BB97-40E0-8DCD-D1197A0E1D6A}"/>
          </ac:spMkLst>
        </pc:spChg>
        <pc:spChg chg="add del">
          <ac:chgData name="Rafael Kuffner dos Anjos" userId="3925196f-71a7-46bf-baee-ed570243f2ce" providerId="ADAL" clId="{75CF60C3-392C-4260-BF9F-AE8B9192B459}" dt="2021-10-05T11:30:22.999" v="135" actId="26606"/>
          <ac:spMkLst>
            <pc:docMk/>
            <pc:sldMk cId="4266544110" sldId="367"/>
            <ac:spMk id="71" creationId="{5E8D2E83-FB3A-40E7-A9E5-7AB389D612B4}"/>
          </ac:spMkLst>
        </pc:spChg>
        <pc:spChg chg="add">
          <ac:chgData name="Rafael Kuffner dos Anjos" userId="3925196f-71a7-46bf-baee-ed570243f2ce" providerId="ADAL" clId="{75CF60C3-392C-4260-BF9F-AE8B9192B459}" dt="2021-10-05T11:30:22.999" v="135" actId="26606"/>
          <ac:spMkLst>
            <pc:docMk/>
            <pc:sldMk cId="4266544110" sldId="367"/>
            <ac:spMk id="72" creationId="{C5E6CFF1-2F42-4E10-9A97-F116F46F53FE}"/>
          </ac:spMkLst>
        </pc:spChg>
        <pc:picChg chg="add mod ord">
          <ac:chgData name="Rafael Kuffner dos Anjos" userId="3925196f-71a7-46bf-baee-ed570243f2ce" providerId="ADAL" clId="{75CF60C3-392C-4260-BF9F-AE8B9192B459}" dt="2021-10-05T11:30:22.999" v="135" actId="26606"/>
          <ac:picMkLst>
            <pc:docMk/>
            <pc:sldMk cId="4266544110" sldId="367"/>
            <ac:picMk id="4098" creationId="{3E6FACE4-65C0-4288-8780-5DE07E2EC2C1}"/>
          </ac:picMkLst>
        </pc:picChg>
        <pc:cxnChg chg="add">
          <ac:chgData name="Rafael Kuffner dos Anjos" userId="3925196f-71a7-46bf-baee-ed570243f2ce" providerId="ADAL" clId="{75CF60C3-392C-4260-BF9F-AE8B9192B459}" dt="2021-10-05T11:30:22.999" v="135" actId="26606"/>
          <ac:cxnSpMkLst>
            <pc:docMk/>
            <pc:sldMk cId="4266544110" sldId="367"/>
            <ac:cxnSpMk id="74" creationId="{67182200-4859-4C8D-BCBB-55B245C28BA3}"/>
          </ac:cxnSpMkLst>
        </pc:cxnChg>
      </pc:sldChg>
      <pc:sldChg chg="addSp modSp add mod setBg">
        <pc:chgData name="Rafael Kuffner dos Anjos" userId="3925196f-71a7-46bf-baee-ed570243f2ce" providerId="ADAL" clId="{75CF60C3-392C-4260-BF9F-AE8B9192B459}" dt="2021-10-05T11:21:55.995" v="131" actId="26606"/>
        <pc:sldMkLst>
          <pc:docMk/>
          <pc:sldMk cId="4073066034" sldId="368"/>
        </pc:sldMkLst>
        <pc:spChg chg="mod">
          <ac:chgData name="Rafael Kuffner dos Anjos" userId="3925196f-71a7-46bf-baee-ed570243f2ce" providerId="ADAL" clId="{75CF60C3-392C-4260-BF9F-AE8B9192B459}" dt="2021-10-05T11:21:55.995" v="131" actId="26606"/>
          <ac:spMkLst>
            <pc:docMk/>
            <pc:sldMk cId="4073066034" sldId="36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21:55.995" v="131" actId="26606"/>
          <ac:spMkLst>
            <pc:docMk/>
            <pc:sldMk cId="4073066034" sldId="36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21:55.995" v="131" actId="26606"/>
          <ac:spMkLst>
            <pc:docMk/>
            <pc:sldMk cId="4073066034" sldId="368"/>
            <ac:spMk id="8" creationId="{6D6CDB20-394C-4D51-9C5B-8751E21338DC}"/>
          </ac:spMkLst>
        </pc:spChg>
        <pc:spChg chg="add">
          <ac:chgData name="Rafael Kuffner dos Anjos" userId="3925196f-71a7-46bf-baee-ed570243f2ce" providerId="ADAL" clId="{75CF60C3-392C-4260-BF9F-AE8B9192B459}" dt="2021-10-05T11:21:55.995" v="131" actId="26606"/>
          <ac:spMkLst>
            <pc:docMk/>
            <pc:sldMk cId="4073066034" sldId="368"/>
            <ac:spMk id="10" creationId="{46DFD1E0-DCA7-47E6-B78B-6ECDDF873DD6}"/>
          </ac:spMkLst>
        </pc:spChg>
        <pc:spChg chg="add">
          <ac:chgData name="Rafael Kuffner dos Anjos" userId="3925196f-71a7-46bf-baee-ed570243f2ce" providerId="ADAL" clId="{75CF60C3-392C-4260-BF9F-AE8B9192B459}" dt="2021-10-05T11:21:55.995" v="131" actId="26606"/>
          <ac:spMkLst>
            <pc:docMk/>
            <pc:sldMk cId="4073066034" sldId="368"/>
            <ac:spMk id="12" creationId="{8AAB0B1E-BB97-40E0-8DCD-D1197A0E1D6A}"/>
          </ac:spMkLst>
        </pc:spChg>
        <pc:cxnChg chg="add">
          <ac:chgData name="Rafael Kuffner dos Anjos" userId="3925196f-71a7-46bf-baee-ed570243f2ce" providerId="ADAL" clId="{75CF60C3-392C-4260-BF9F-AE8B9192B459}" dt="2021-10-05T11:21:55.995" v="131" actId="26606"/>
          <ac:cxnSpMkLst>
            <pc:docMk/>
            <pc:sldMk cId="4073066034" sldId="368"/>
            <ac:cxnSpMk id="14" creationId="{19C0742B-6FAB-4F71-A9CB-E140A40C8BE9}"/>
          </ac:cxnSpMkLst>
        </pc:cxnChg>
      </pc:sldChg>
      <pc:sldChg chg="addSp delSp modSp add mod setBg">
        <pc:chgData name="Rafael Kuffner dos Anjos" userId="3925196f-71a7-46bf-baee-ed570243f2ce" providerId="ADAL" clId="{75CF60C3-392C-4260-BF9F-AE8B9192B459}" dt="2021-10-05T11:16:02.056" v="109" actId="26606"/>
        <pc:sldMkLst>
          <pc:docMk/>
          <pc:sldMk cId="2484564209" sldId="369"/>
        </pc:sldMkLst>
        <pc:spChg chg="mod">
          <ac:chgData name="Rafael Kuffner dos Anjos" userId="3925196f-71a7-46bf-baee-ed570243f2ce" providerId="ADAL" clId="{75CF60C3-392C-4260-BF9F-AE8B9192B459}" dt="2021-10-05T11:16:02.056" v="109" actId="26606"/>
          <ac:spMkLst>
            <pc:docMk/>
            <pc:sldMk cId="2484564209" sldId="36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16:02.056" v="109" actId="26606"/>
          <ac:spMkLst>
            <pc:docMk/>
            <pc:sldMk cId="2484564209" sldId="369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05T11:16:02.047" v="108" actId="26606"/>
          <ac:spMkLst>
            <pc:docMk/>
            <pc:sldMk cId="2484564209" sldId="369"/>
            <ac:spMk id="8" creationId="{6D6CDB20-394C-4D51-9C5B-8751E21338DC}"/>
          </ac:spMkLst>
        </pc:spChg>
        <pc:spChg chg="add del">
          <ac:chgData name="Rafael Kuffner dos Anjos" userId="3925196f-71a7-46bf-baee-ed570243f2ce" providerId="ADAL" clId="{75CF60C3-392C-4260-BF9F-AE8B9192B459}" dt="2021-10-05T11:16:02.047" v="108" actId="26606"/>
          <ac:spMkLst>
            <pc:docMk/>
            <pc:sldMk cId="2484564209" sldId="369"/>
            <ac:spMk id="10" creationId="{46DFD1E0-DCA7-47E6-B78B-6ECDDF873DD6}"/>
          </ac:spMkLst>
        </pc:spChg>
        <pc:spChg chg="add del">
          <ac:chgData name="Rafael Kuffner dos Anjos" userId="3925196f-71a7-46bf-baee-ed570243f2ce" providerId="ADAL" clId="{75CF60C3-392C-4260-BF9F-AE8B9192B459}" dt="2021-10-05T11:16:02.047" v="108" actId="26606"/>
          <ac:spMkLst>
            <pc:docMk/>
            <pc:sldMk cId="2484564209" sldId="369"/>
            <ac:spMk id="12" creationId="{8AAB0B1E-BB97-40E0-8DCD-D1197A0E1D6A}"/>
          </ac:spMkLst>
        </pc:spChg>
        <pc:spChg chg="add">
          <ac:chgData name="Rafael Kuffner dos Anjos" userId="3925196f-71a7-46bf-baee-ed570243f2ce" providerId="ADAL" clId="{75CF60C3-392C-4260-BF9F-AE8B9192B459}" dt="2021-10-05T11:16:02.056" v="109" actId="26606"/>
          <ac:spMkLst>
            <pc:docMk/>
            <pc:sldMk cId="2484564209" sldId="369"/>
            <ac:spMk id="16" creationId="{6D6CDB20-394C-4D51-9C5B-8751E21338DC}"/>
          </ac:spMkLst>
        </pc:spChg>
        <pc:spChg chg="add">
          <ac:chgData name="Rafael Kuffner dos Anjos" userId="3925196f-71a7-46bf-baee-ed570243f2ce" providerId="ADAL" clId="{75CF60C3-392C-4260-BF9F-AE8B9192B459}" dt="2021-10-05T11:16:02.056" v="109" actId="26606"/>
          <ac:spMkLst>
            <pc:docMk/>
            <pc:sldMk cId="2484564209" sldId="369"/>
            <ac:spMk id="17" creationId="{46DFD1E0-DCA7-47E6-B78B-6ECDDF873DD6}"/>
          </ac:spMkLst>
        </pc:spChg>
        <pc:spChg chg="add">
          <ac:chgData name="Rafael Kuffner dos Anjos" userId="3925196f-71a7-46bf-baee-ed570243f2ce" providerId="ADAL" clId="{75CF60C3-392C-4260-BF9F-AE8B9192B459}" dt="2021-10-05T11:16:02.056" v="109" actId="26606"/>
          <ac:spMkLst>
            <pc:docMk/>
            <pc:sldMk cId="2484564209" sldId="369"/>
            <ac:spMk id="18" creationId="{8AAB0B1E-BB97-40E0-8DCD-D1197A0E1D6A}"/>
          </ac:spMkLst>
        </pc:spChg>
        <pc:cxnChg chg="add del">
          <ac:chgData name="Rafael Kuffner dos Anjos" userId="3925196f-71a7-46bf-baee-ed570243f2ce" providerId="ADAL" clId="{75CF60C3-392C-4260-BF9F-AE8B9192B459}" dt="2021-10-05T11:16:02.047" v="108" actId="26606"/>
          <ac:cxnSpMkLst>
            <pc:docMk/>
            <pc:sldMk cId="2484564209" sldId="369"/>
            <ac:cxnSpMk id="14" creationId="{F492F8DF-EE34-4FC5-9FFE-76EB2E3BBA95}"/>
          </ac:cxnSpMkLst>
        </pc:cxnChg>
        <pc:cxnChg chg="add">
          <ac:chgData name="Rafael Kuffner dos Anjos" userId="3925196f-71a7-46bf-baee-ed570243f2ce" providerId="ADAL" clId="{75CF60C3-392C-4260-BF9F-AE8B9192B459}" dt="2021-10-05T11:16:02.056" v="109" actId="26606"/>
          <ac:cxnSpMkLst>
            <pc:docMk/>
            <pc:sldMk cId="2484564209" sldId="369"/>
            <ac:cxnSpMk id="19" creationId="{19C0742B-6FAB-4F71-A9CB-E140A40C8BE9}"/>
          </ac:cxnSpMkLst>
        </pc:cxnChg>
      </pc:sldChg>
      <pc:sldChg chg="addSp modSp add mod setBg">
        <pc:chgData name="Rafael Kuffner dos Anjos" userId="3925196f-71a7-46bf-baee-ed570243f2ce" providerId="ADAL" clId="{75CF60C3-392C-4260-BF9F-AE8B9192B459}" dt="2021-10-05T11:19:22.964" v="112" actId="26606"/>
        <pc:sldMkLst>
          <pc:docMk/>
          <pc:sldMk cId="4181877504" sldId="370"/>
        </pc:sldMkLst>
        <pc:spChg chg="mod">
          <ac:chgData name="Rafael Kuffner dos Anjos" userId="3925196f-71a7-46bf-baee-ed570243f2ce" providerId="ADAL" clId="{75CF60C3-392C-4260-BF9F-AE8B9192B459}" dt="2021-10-05T11:19:22.964" v="112" actId="26606"/>
          <ac:spMkLst>
            <pc:docMk/>
            <pc:sldMk cId="4181877504" sldId="37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19:22.964" v="112" actId="26606"/>
          <ac:spMkLst>
            <pc:docMk/>
            <pc:sldMk cId="4181877504" sldId="370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75CF60C3-392C-4260-BF9F-AE8B9192B459}" dt="2021-10-05T11:19:22.964" v="112" actId="26606"/>
          <ac:picMkLst>
            <pc:docMk/>
            <pc:sldMk cId="4181877504" sldId="370"/>
            <ac:picMk id="2050" creationId="{1A4E3C14-1A4A-42DB-88D8-A5FFF1127D26}"/>
          </ac:picMkLst>
        </pc:picChg>
        <pc:cxnChg chg="add">
          <ac:chgData name="Rafael Kuffner dos Anjos" userId="3925196f-71a7-46bf-baee-ed570243f2ce" providerId="ADAL" clId="{75CF60C3-392C-4260-BF9F-AE8B9192B459}" dt="2021-10-05T11:19:22.964" v="112" actId="26606"/>
          <ac:cxnSpMkLst>
            <pc:docMk/>
            <pc:sldMk cId="4181877504" sldId="370"/>
            <ac:cxnSpMk id="71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75CF60C3-392C-4260-BF9F-AE8B9192B459}" dt="2021-10-05T11:30:46.153" v="136" actId="26606"/>
        <pc:sldMkLst>
          <pc:docMk/>
          <pc:sldMk cId="3330226362" sldId="371"/>
        </pc:sldMkLst>
        <pc:spChg chg="mod">
          <ac:chgData name="Rafael Kuffner dos Anjos" userId="3925196f-71a7-46bf-baee-ed570243f2ce" providerId="ADAL" clId="{75CF60C3-392C-4260-BF9F-AE8B9192B459}" dt="2021-10-05T11:30:46.153" v="136" actId="26606"/>
          <ac:spMkLst>
            <pc:docMk/>
            <pc:sldMk cId="3330226362" sldId="37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30:46.153" v="136" actId="26606"/>
          <ac:spMkLst>
            <pc:docMk/>
            <pc:sldMk cId="3330226362" sldId="37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30:46.153" v="136" actId="26606"/>
          <ac:spMkLst>
            <pc:docMk/>
            <pc:sldMk cId="3330226362" sldId="371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75CF60C3-392C-4260-BF9F-AE8B9192B459}" dt="2021-10-05T11:30:46.153" v="136" actId="26606"/>
          <ac:spMkLst>
            <pc:docMk/>
            <pc:sldMk cId="3330226362" sldId="371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75CF60C3-392C-4260-BF9F-AE8B9192B459}" dt="2021-10-05T11:30:46.153" v="136" actId="26606"/>
          <ac:picMkLst>
            <pc:docMk/>
            <pc:sldMk cId="3330226362" sldId="371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1:30:52.467" v="137" actId="26606"/>
        <pc:sldMkLst>
          <pc:docMk/>
          <pc:sldMk cId="1259260998" sldId="372"/>
        </pc:sldMkLst>
        <pc:spChg chg="mod">
          <ac:chgData name="Rafael Kuffner dos Anjos" userId="3925196f-71a7-46bf-baee-ed570243f2ce" providerId="ADAL" clId="{75CF60C3-392C-4260-BF9F-AE8B9192B459}" dt="2021-10-05T11:30:52.467" v="137" actId="26606"/>
          <ac:spMkLst>
            <pc:docMk/>
            <pc:sldMk cId="1259260998" sldId="37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30:52.467" v="137" actId="26606"/>
          <ac:spMkLst>
            <pc:docMk/>
            <pc:sldMk cId="1259260998" sldId="372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30:52.467" v="137" actId="26606"/>
          <ac:spMkLst>
            <pc:docMk/>
            <pc:sldMk cId="1259260998" sldId="372"/>
            <ac:spMk id="9" creationId="{5F63FF5A-B9E2-4989-825C-C62CD37CBB8B}"/>
          </ac:spMkLst>
        </pc:spChg>
        <pc:spChg chg="add">
          <ac:chgData name="Rafael Kuffner dos Anjos" userId="3925196f-71a7-46bf-baee-ed570243f2ce" providerId="ADAL" clId="{75CF60C3-392C-4260-BF9F-AE8B9192B459}" dt="2021-10-05T11:30:52.467" v="137" actId="26606"/>
          <ac:spMkLst>
            <pc:docMk/>
            <pc:sldMk cId="1259260998" sldId="372"/>
            <ac:spMk id="11" creationId="{577D1452-F0B7-431E-9A24-D3F7103D8510}"/>
          </ac:spMkLst>
        </pc:spChg>
        <pc:spChg chg="add">
          <ac:chgData name="Rafael Kuffner dos Anjos" userId="3925196f-71a7-46bf-baee-ed570243f2ce" providerId="ADAL" clId="{75CF60C3-392C-4260-BF9F-AE8B9192B459}" dt="2021-10-05T11:30:52.467" v="137" actId="26606"/>
          <ac:spMkLst>
            <pc:docMk/>
            <pc:sldMk cId="1259260998" sldId="372"/>
            <ac:spMk id="13" creationId="{A660F4F9-5DF5-4F15-BE6A-CD8648BB1148}"/>
          </ac:spMkLst>
        </pc:spChg>
        <pc:picChg chg="mod">
          <ac:chgData name="Rafael Kuffner dos Anjos" userId="3925196f-71a7-46bf-baee-ed570243f2ce" providerId="ADAL" clId="{75CF60C3-392C-4260-BF9F-AE8B9192B459}" dt="2021-10-05T11:30:52.467" v="137" actId="26606"/>
          <ac:picMkLst>
            <pc:docMk/>
            <pc:sldMk cId="1259260998" sldId="372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05T11:31:18.303" v="139" actId="1076"/>
        <pc:sldMkLst>
          <pc:docMk/>
          <pc:sldMk cId="3975901175" sldId="373"/>
        </pc:sldMkLst>
        <pc:spChg chg="mod">
          <ac:chgData name="Rafael Kuffner dos Anjos" userId="3925196f-71a7-46bf-baee-ed570243f2ce" providerId="ADAL" clId="{75CF60C3-392C-4260-BF9F-AE8B9192B459}" dt="2021-10-05T11:31:18.303" v="139" actId="1076"/>
          <ac:spMkLst>
            <pc:docMk/>
            <pc:sldMk cId="3975901175" sldId="373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05T11:31:18.303" v="139" actId="1076"/>
          <ac:picMkLst>
            <pc:docMk/>
            <pc:sldMk cId="3975901175" sldId="373"/>
            <ac:picMk id="8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05T11:47:40.554" v="152" actId="1076"/>
        <pc:sldMkLst>
          <pc:docMk/>
          <pc:sldMk cId="3010151423" sldId="374"/>
        </pc:sldMkLst>
        <pc:spChg chg="mod">
          <ac:chgData name="Rafael Kuffner dos Anjos" userId="3925196f-71a7-46bf-baee-ed570243f2ce" providerId="ADAL" clId="{75CF60C3-392C-4260-BF9F-AE8B9192B459}" dt="2021-10-05T11:47:40.554" v="152" actId="1076"/>
          <ac:spMkLst>
            <pc:docMk/>
            <pc:sldMk cId="3010151423" sldId="37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47:35.084" v="151" actId="1076"/>
          <ac:spMkLst>
            <pc:docMk/>
            <pc:sldMk cId="3010151423" sldId="374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47:26.059" v="150" actId="1076"/>
          <ac:spMkLst>
            <pc:docMk/>
            <pc:sldMk cId="3010151423" sldId="374"/>
            <ac:spMk id="7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47:26.059" v="150" actId="1076"/>
          <ac:spMkLst>
            <pc:docMk/>
            <pc:sldMk cId="3010151423" sldId="374"/>
            <ac:spMk id="8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05T11:47:26.059" v="150" actId="1076"/>
          <ac:picMkLst>
            <pc:docMk/>
            <pc:sldMk cId="3010151423" sldId="374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05T11:47:26.059" v="150" actId="1076"/>
          <ac:picMkLst>
            <pc:docMk/>
            <pc:sldMk cId="3010151423" sldId="374"/>
            <ac:picMk id="5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1:35:08.891" v="148" actId="26606"/>
        <pc:sldMkLst>
          <pc:docMk/>
          <pc:sldMk cId="116128995" sldId="375"/>
        </pc:sldMkLst>
        <pc:spChg chg="mod">
          <ac:chgData name="Rafael Kuffner dos Anjos" userId="3925196f-71a7-46bf-baee-ed570243f2ce" providerId="ADAL" clId="{75CF60C3-392C-4260-BF9F-AE8B9192B459}" dt="2021-10-05T11:35:08.891" v="148" actId="26606"/>
          <ac:spMkLst>
            <pc:docMk/>
            <pc:sldMk cId="116128995" sldId="37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35:08.891" v="148" actId="26606"/>
          <ac:spMkLst>
            <pc:docMk/>
            <pc:sldMk cId="116128995" sldId="37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35:08.891" v="148" actId="26606"/>
          <ac:spMkLst>
            <pc:docMk/>
            <pc:sldMk cId="116128995" sldId="375"/>
            <ac:spMk id="10" creationId="{5E39A796-BE83-48B1-B33F-35C4A32AAB57}"/>
          </ac:spMkLst>
        </pc:spChg>
        <pc:spChg chg="add">
          <ac:chgData name="Rafael Kuffner dos Anjos" userId="3925196f-71a7-46bf-baee-ed570243f2ce" providerId="ADAL" clId="{75CF60C3-392C-4260-BF9F-AE8B9192B459}" dt="2021-10-05T11:35:08.891" v="148" actId="26606"/>
          <ac:spMkLst>
            <pc:docMk/>
            <pc:sldMk cId="116128995" sldId="375"/>
            <ac:spMk id="12" creationId="{72F84B47-E267-4194-8194-831DB7B5547F}"/>
          </ac:spMkLst>
        </pc:spChg>
        <pc:picChg chg="mod">
          <ac:chgData name="Rafael Kuffner dos Anjos" userId="3925196f-71a7-46bf-baee-ed570243f2ce" providerId="ADAL" clId="{75CF60C3-392C-4260-BF9F-AE8B9192B459}" dt="2021-10-05T11:35:08.891" v="148" actId="26606"/>
          <ac:picMkLst>
            <pc:docMk/>
            <pc:sldMk cId="116128995" sldId="375"/>
            <ac:picMk id="5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1:43:18.846" v="149" actId="26606"/>
        <pc:sldMkLst>
          <pc:docMk/>
          <pc:sldMk cId="558127018" sldId="376"/>
        </pc:sldMkLst>
        <pc:spChg chg="mod">
          <ac:chgData name="Rafael Kuffner dos Anjos" userId="3925196f-71a7-46bf-baee-ed570243f2ce" providerId="ADAL" clId="{75CF60C3-392C-4260-BF9F-AE8B9192B459}" dt="2021-10-05T11:43:18.846" v="149" actId="26606"/>
          <ac:spMkLst>
            <pc:docMk/>
            <pc:sldMk cId="558127018" sldId="37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43:18.846" v="149" actId="26606"/>
          <ac:spMkLst>
            <pc:docMk/>
            <pc:sldMk cId="558127018" sldId="37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43:18.846" v="149" actId="26606"/>
          <ac:spMkLst>
            <pc:docMk/>
            <pc:sldMk cId="558127018" sldId="376"/>
            <ac:spMk id="11" creationId="{61293230-B0F6-45B1-96D1-13D18E242995}"/>
          </ac:spMkLst>
        </pc:spChg>
        <pc:spChg chg="add">
          <ac:chgData name="Rafael Kuffner dos Anjos" userId="3925196f-71a7-46bf-baee-ed570243f2ce" providerId="ADAL" clId="{75CF60C3-392C-4260-BF9F-AE8B9192B459}" dt="2021-10-05T11:43:18.846" v="149" actId="26606"/>
          <ac:spMkLst>
            <pc:docMk/>
            <pc:sldMk cId="558127018" sldId="376"/>
            <ac:spMk id="13" creationId="{0A1E0707-4985-454B-ACE0-4855BB55875E}"/>
          </ac:spMkLst>
        </pc:spChg>
        <pc:picChg chg="mod">
          <ac:chgData name="Rafael Kuffner dos Anjos" userId="3925196f-71a7-46bf-baee-ed570243f2ce" providerId="ADAL" clId="{75CF60C3-392C-4260-BF9F-AE8B9192B459}" dt="2021-10-05T11:43:18.846" v="149" actId="26606"/>
          <ac:picMkLst>
            <pc:docMk/>
            <pc:sldMk cId="558127018" sldId="376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05T11:43:18.846" v="149" actId="26606"/>
          <ac:picMkLst>
            <pc:docMk/>
            <pc:sldMk cId="558127018" sldId="376"/>
            <ac:picMk id="6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1:52:36.550" v="153" actId="26606"/>
        <pc:sldMkLst>
          <pc:docMk/>
          <pc:sldMk cId="3435288236" sldId="377"/>
        </pc:sldMkLst>
        <pc:spChg chg="mod">
          <ac:chgData name="Rafael Kuffner dos Anjos" userId="3925196f-71a7-46bf-baee-ed570243f2ce" providerId="ADAL" clId="{75CF60C3-392C-4260-BF9F-AE8B9192B459}" dt="2021-10-05T11:52:36.550" v="153" actId="26606"/>
          <ac:spMkLst>
            <pc:docMk/>
            <pc:sldMk cId="3435288236" sldId="37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52:36.550" v="153" actId="26606"/>
          <ac:spMkLst>
            <pc:docMk/>
            <pc:sldMk cId="3435288236" sldId="37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52:36.550" v="153" actId="26606"/>
          <ac:spMkLst>
            <pc:docMk/>
            <pc:sldMk cId="3435288236" sldId="377"/>
            <ac:spMk id="12" creationId="{61293230-B0F6-45B1-96D1-13D18E242995}"/>
          </ac:spMkLst>
        </pc:spChg>
        <pc:spChg chg="add">
          <ac:chgData name="Rafael Kuffner dos Anjos" userId="3925196f-71a7-46bf-baee-ed570243f2ce" providerId="ADAL" clId="{75CF60C3-392C-4260-BF9F-AE8B9192B459}" dt="2021-10-05T11:52:36.550" v="153" actId="26606"/>
          <ac:spMkLst>
            <pc:docMk/>
            <pc:sldMk cId="3435288236" sldId="377"/>
            <ac:spMk id="14" creationId="{0A1E0707-4985-454B-ACE0-4855BB55875E}"/>
          </ac:spMkLst>
        </pc:spChg>
        <pc:picChg chg="mod">
          <ac:chgData name="Rafael Kuffner dos Anjos" userId="3925196f-71a7-46bf-baee-ed570243f2ce" providerId="ADAL" clId="{75CF60C3-392C-4260-BF9F-AE8B9192B459}" dt="2021-10-05T11:52:36.550" v="153" actId="26606"/>
          <ac:picMkLst>
            <pc:docMk/>
            <pc:sldMk cId="3435288236" sldId="377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05T11:52:36.550" v="153" actId="26606"/>
          <ac:picMkLst>
            <pc:docMk/>
            <pc:sldMk cId="3435288236" sldId="377"/>
            <ac:picMk id="7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1:53:01.569" v="157" actId="1076"/>
        <pc:sldMkLst>
          <pc:docMk/>
          <pc:sldMk cId="1453788088" sldId="378"/>
        </pc:sldMkLst>
        <pc:spChg chg="mod">
          <ac:chgData name="Rafael Kuffner dos Anjos" userId="3925196f-71a7-46bf-baee-ed570243f2ce" providerId="ADAL" clId="{75CF60C3-392C-4260-BF9F-AE8B9192B459}" dt="2021-10-05T11:52:52.283" v="154" actId="26606"/>
          <ac:spMkLst>
            <pc:docMk/>
            <pc:sldMk cId="1453788088" sldId="37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52:52.283" v="154" actId="26606"/>
          <ac:spMkLst>
            <pc:docMk/>
            <pc:sldMk cId="1453788088" sldId="37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1:52:52.283" v="154" actId="26606"/>
          <ac:spMkLst>
            <pc:docMk/>
            <pc:sldMk cId="1453788088" sldId="378"/>
            <ac:spMk id="9" creationId="{131BAD53-4E89-4F62-BBB7-26359763ED39}"/>
          </ac:spMkLst>
        </pc:spChg>
        <pc:spChg chg="add">
          <ac:chgData name="Rafael Kuffner dos Anjos" userId="3925196f-71a7-46bf-baee-ed570243f2ce" providerId="ADAL" clId="{75CF60C3-392C-4260-BF9F-AE8B9192B459}" dt="2021-10-05T11:52:52.283" v="154" actId="26606"/>
          <ac:spMkLst>
            <pc:docMk/>
            <pc:sldMk cId="1453788088" sldId="378"/>
            <ac:spMk id="11" creationId="{62756DA2-40EB-4C6F-B962-5822FFB54FB6}"/>
          </ac:spMkLst>
        </pc:spChg>
        <pc:picChg chg="mod">
          <ac:chgData name="Rafael Kuffner dos Anjos" userId="3925196f-71a7-46bf-baee-ed570243f2ce" providerId="ADAL" clId="{75CF60C3-392C-4260-BF9F-AE8B9192B459}" dt="2021-10-05T11:53:01.569" v="157" actId="1076"/>
          <ac:picMkLst>
            <pc:docMk/>
            <pc:sldMk cId="1453788088" sldId="378"/>
            <ac:picMk id="4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75CF60C3-392C-4260-BF9F-AE8B9192B459}" dt="2021-10-05T12:05:05.328" v="161" actId="26606"/>
        <pc:sldMkLst>
          <pc:docMk/>
          <pc:sldMk cId="1630622973" sldId="379"/>
        </pc:sldMkLst>
        <pc:spChg chg="mod">
          <ac:chgData name="Rafael Kuffner dos Anjos" userId="3925196f-71a7-46bf-baee-ed570243f2ce" providerId="ADAL" clId="{75CF60C3-392C-4260-BF9F-AE8B9192B459}" dt="2021-10-05T12:05:05.328" v="161" actId="26606"/>
          <ac:spMkLst>
            <pc:docMk/>
            <pc:sldMk cId="1630622973" sldId="37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2:05:05.328" v="161" actId="26606"/>
          <ac:spMkLst>
            <pc:docMk/>
            <pc:sldMk cId="1630622973" sldId="379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05T12:04:59.776" v="159" actId="26606"/>
          <ac:spMkLst>
            <pc:docMk/>
            <pc:sldMk cId="1630622973" sldId="379"/>
            <ac:spMk id="8" creationId="{7CB4857B-ED7C-444D-9F04-2F885114A1C2}"/>
          </ac:spMkLst>
        </pc:spChg>
        <pc:spChg chg="add del">
          <ac:chgData name="Rafael Kuffner dos Anjos" userId="3925196f-71a7-46bf-baee-ed570243f2ce" providerId="ADAL" clId="{75CF60C3-392C-4260-BF9F-AE8B9192B459}" dt="2021-10-05T12:04:59.776" v="159" actId="26606"/>
          <ac:spMkLst>
            <pc:docMk/>
            <pc:sldMk cId="1630622973" sldId="379"/>
            <ac:spMk id="10" creationId="{D18046FB-44EA-4FD8-A585-EA09A319B2D0}"/>
          </ac:spMkLst>
        </pc:spChg>
        <pc:spChg chg="add del">
          <ac:chgData name="Rafael Kuffner dos Anjos" userId="3925196f-71a7-46bf-baee-ed570243f2ce" providerId="ADAL" clId="{75CF60C3-392C-4260-BF9F-AE8B9192B459}" dt="2021-10-05T12:04:59.776" v="159" actId="26606"/>
          <ac:spMkLst>
            <pc:docMk/>
            <pc:sldMk cId="1630622973" sldId="379"/>
            <ac:spMk id="12" creationId="{479F5F2B-8B58-4140-AE6A-51F6C67B18D9}"/>
          </ac:spMkLst>
        </pc:spChg>
        <pc:picChg chg="add mod">
          <ac:chgData name="Rafael Kuffner dos Anjos" userId="3925196f-71a7-46bf-baee-ed570243f2ce" providerId="ADAL" clId="{75CF60C3-392C-4260-BF9F-AE8B9192B459}" dt="2021-10-05T12:05:05.328" v="161" actId="26606"/>
          <ac:picMkLst>
            <pc:docMk/>
            <pc:sldMk cId="1630622973" sldId="379"/>
            <ac:picMk id="5122" creationId="{B1B27BFE-53A4-48BD-940E-32C58F466FAA}"/>
          </ac:picMkLst>
        </pc:picChg>
        <pc:cxnChg chg="add">
          <ac:chgData name="Rafael Kuffner dos Anjos" userId="3925196f-71a7-46bf-baee-ed570243f2ce" providerId="ADAL" clId="{75CF60C3-392C-4260-BF9F-AE8B9192B459}" dt="2021-10-05T12:05:05.328" v="161" actId="26606"/>
          <ac:cxnSpMkLst>
            <pc:docMk/>
            <pc:sldMk cId="1630622973" sldId="379"/>
            <ac:cxnSpMk id="71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75CF60C3-392C-4260-BF9F-AE8B9192B459}" dt="2021-10-05T12:06:12.086" v="193" actId="18131"/>
        <pc:sldMkLst>
          <pc:docMk/>
          <pc:sldMk cId="1583579119" sldId="380"/>
        </pc:sldMkLst>
        <pc:spChg chg="mod">
          <ac:chgData name="Rafael Kuffner dos Anjos" userId="3925196f-71a7-46bf-baee-ed570243f2ce" providerId="ADAL" clId="{75CF60C3-392C-4260-BF9F-AE8B9192B459}" dt="2021-10-05T12:06:01.416" v="191" actId="26606"/>
          <ac:spMkLst>
            <pc:docMk/>
            <pc:sldMk cId="1583579119" sldId="38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2:06:01.416" v="191" actId="26606"/>
          <ac:spMkLst>
            <pc:docMk/>
            <pc:sldMk cId="1583579119" sldId="380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75CF60C3-392C-4260-BF9F-AE8B9192B459}" dt="2021-10-05T12:06:12.086" v="193" actId="18131"/>
          <ac:picMkLst>
            <pc:docMk/>
            <pc:sldMk cId="1583579119" sldId="380"/>
            <ac:picMk id="6146" creationId="{3BEC622C-CEDB-4CB3-92A8-42B8164AB132}"/>
          </ac:picMkLst>
        </pc:picChg>
        <pc:cxnChg chg="add">
          <ac:chgData name="Rafael Kuffner dos Anjos" userId="3925196f-71a7-46bf-baee-ed570243f2ce" providerId="ADAL" clId="{75CF60C3-392C-4260-BF9F-AE8B9192B459}" dt="2021-10-05T12:06:01.416" v="191" actId="26606"/>
          <ac:cxnSpMkLst>
            <pc:docMk/>
            <pc:sldMk cId="1583579119" sldId="380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75CF60C3-392C-4260-BF9F-AE8B9192B459}" dt="2021-10-05T12:08:13.112" v="260" actId="14100"/>
        <pc:sldMkLst>
          <pc:docMk/>
          <pc:sldMk cId="264428866" sldId="381"/>
        </pc:sldMkLst>
        <pc:spChg chg="mod">
          <ac:chgData name="Rafael Kuffner dos Anjos" userId="3925196f-71a7-46bf-baee-ed570243f2ce" providerId="ADAL" clId="{75CF60C3-392C-4260-BF9F-AE8B9192B459}" dt="2021-10-05T12:08:08.419" v="259" actId="26606"/>
          <ac:spMkLst>
            <pc:docMk/>
            <pc:sldMk cId="264428866" sldId="38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2:08:13.112" v="260" actId="14100"/>
          <ac:spMkLst>
            <pc:docMk/>
            <pc:sldMk cId="264428866" sldId="381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05T12:08:08.414" v="258" actId="26606"/>
          <ac:spMkLst>
            <pc:docMk/>
            <pc:sldMk cId="264428866" sldId="381"/>
            <ac:spMk id="11" creationId="{61293230-B0F6-45B1-96D1-13D18E242995}"/>
          </ac:spMkLst>
        </pc:spChg>
        <pc:spChg chg="add del">
          <ac:chgData name="Rafael Kuffner dos Anjos" userId="3925196f-71a7-46bf-baee-ed570243f2ce" providerId="ADAL" clId="{75CF60C3-392C-4260-BF9F-AE8B9192B459}" dt="2021-10-05T12:08:08.414" v="258" actId="26606"/>
          <ac:spMkLst>
            <pc:docMk/>
            <pc:sldMk cId="264428866" sldId="381"/>
            <ac:spMk id="13" creationId="{0A1E0707-4985-454B-ACE0-4855BB55875E}"/>
          </ac:spMkLst>
        </pc:spChg>
        <pc:spChg chg="add">
          <ac:chgData name="Rafael Kuffner dos Anjos" userId="3925196f-71a7-46bf-baee-ed570243f2ce" providerId="ADAL" clId="{75CF60C3-392C-4260-BF9F-AE8B9192B459}" dt="2021-10-05T12:08:08.419" v="259" actId="26606"/>
          <ac:spMkLst>
            <pc:docMk/>
            <pc:sldMk cId="264428866" sldId="381"/>
            <ac:spMk id="15" creationId="{61F6E425-22AB-4DA2-8FAC-58ADB58EF6C3}"/>
          </ac:spMkLst>
        </pc:spChg>
        <pc:spChg chg="add">
          <ac:chgData name="Rafael Kuffner dos Anjos" userId="3925196f-71a7-46bf-baee-ed570243f2ce" providerId="ADAL" clId="{75CF60C3-392C-4260-BF9F-AE8B9192B459}" dt="2021-10-05T12:08:08.419" v="259" actId="26606"/>
          <ac:spMkLst>
            <pc:docMk/>
            <pc:sldMk cId="264428866" sldId="381"/>
            <ac:spMk id="16" creationId="{5AAE9118-0436-4488-AC4A-C14DF6A7B6B1}"/>
          </ac:spMkLst>
        </pc:spChg>
        <pc:spChg chg="add">
          <ac:chgData name="Rafael Kuffner dos Anjos" userId="3925196f-71a7-46bf-baee-ed570243f2ce" providerId="ADAL" clId="{75CF60C3-392C-4260-BF9F-AE8B9192B459}" dt="2021-10-05T12:08:08.419" v="259" actId="26606"/>
          <ac:spMkLst>
            <pc:docMk/>
            <pc:sldMk cId="264428866" sldId="381"/>
            <ac:spMk id="17" creationId="{1B10F861-B8F1-49C7-BD58-EAB20CEE7F93}"/>
          </ac:spMkLst>
        </pc:spChg>
        <pc:picChg chg="mod">
          <ac:chgData name="Rafael Kuffner dos Anjos" userId="3925196f-71a7-46bf-baee-ed570243f2ce" providerId="ADAL" clId="{75CF60C3-392C-4260-BF9F-AE8B9192B459}" dt="2021-10-05T12:08:08.419" v="259" actId="26606"/>
          <ac:picMkLst>
            <pc:docMk/>
            <pc:sldMk cId="264428866" sldId="381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05T12:08:08.419" v="259" actId="26606"/>
          <ac:picMkLst>
            <pc:docMk/>
            <pc:sldMk cId="264428866" sldId="381"/>
            <ac:picMk id="6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05T12:07:50.327" v="256" actId="1076"/>
        <pc:sldMkLst>
          <pc:docMk/>
          <pc:sldMk cId="1676558881" sldId="382"/>
        </pc:sldMkLst>
        <pc:spChg chg="mod">
          <ac:chgData name="Rafael Kuffner dos Anjos" userId="3925196f-71a7-46bf-baee-ed570243f2ce" providerId="ADAL" clId="{75CF60C3-392C-4260-BF9F-AE8B9192B459}" dt="2021-10-05T12:07:18.824" v="216" actId="1076"/>
          <ac:spMkLst>
            <pc:docMk/>
            <pc:sldMk cId="1676558881" sldId="382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2:07:39.835" v="253" actId="1076"/>
          <ac:spMkLst>
            <pc:docMk/>
            <pc:sldMk cId="1676558881" sldId="382"/>
            <ac:spMk id="6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2:07:44.423" v="254" actId="1076"/>
          <ac:spMkLst>
            <pc:docMk/>
            <pc:sldMk cId="1676558881" sldId="382"/>
            <ac:spMk id="7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05T12:07:36.667" v="252" actId="14100"/>
          <ac:picMkLst>
            <pc:docMk/>
            <pc:sldMk cId="1676558881" sldId="382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05T12:07:50.327" v="256" actId="1076"/>
          <ac:picMkLst>
            <pc:docMk/>
            <pc:sldMk cId="1676558881" sldId="382"/>
            <ac:picMk id="5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05T12:09:06.394" v="262" actId="26606"/>
        <pc:sldMkLst>
          <pc:docMk/>
          <pc:sldMk cId="1947196972" sldId="383"/>
        </pc:sldMkLst>
        <pc:spChg chg="mod">
          <ac:chgData name="Rafael Kuffner dos Anjos" userId="3925196f-71a7-46bf-baee-ed570243f2ce" providerId="ADAL" clId="{75CF60C3-392C-4260-BF9F-AE8B9192B459}" dt="2021-10-05T12:09:06.394" v="262" actId="26606"/>
          <ac:spMkLst>
            <pc:docMk/>
            <pc:sldMk cId="1947196972" sldId="383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75CF60C3-392C-4260-BF9F-AE8B9192B459}" dt="2021-10-05T12:09:06.394" v="262" actId="26606"/>
          <ac:spMkLst>
            <pc:docMk/>
            <pc:sldMk cId="1947196972" sldId="383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05T12:09:06.394" v="262" actId="26606"/>
          <ac:spMkLst>
            <pc:docMk/>
            <pc:sldMk cId="1947196972" sldId="383"/>
            <ac:spMk id="71" creationId="{2C61293E-6EBE-43EF-A52C-9BEBFD7679D4}"/>
          </ac:spMkLst>
        </pc:spChg>
        <pc:spChg chg="add">
          <ac:chgData name="Rafael Kuffner dos Anjos" userId="3925196f-71a7-46bf-baee-ed570243f2ce" providerId="ADAL" clId="{75CF60C3-392C-4260-BF9F-AE8B9192B459}" dt="2021-10-05T12:09:06.394" v="262" actId="26606"/>
          <ac:spMkLst>
            <pc:docMk/>
            <pc:sldMk cId="1947196972" sldId="383"/>
            <ac:spMk id="73" creationId="{21540236-BFD5-4A9D-8840-4703E7F76825}"/>
          </ac:spMkLst>
        </pc:spChg>
        <pc:picChg chg="add mod">
          <ac:chgData name="Rafael Kuffner dos Anjos" userId="3925196f-71a7-46bf-baee-ed570243f2ce" providerId="ADAL" clId="{75CF60C3-392C-4260-BF9F-AE8B9192B459}" dt="2021-10-05T12:09:06.394" v="262" actId="26606"/>
          <ac:picMkLst>
            <pc:docMk/>
            <pc:sldMk cId="1947196972" sldId="383"/>
            <ac:picMk id="7170" creationId="{55D82399-CEE5-4487-8C88-54BD22136D40}"/>
          </ac:picMkLst>
        </pc:picChg>
      </pc:sldChg>
      <pc:sldChg chg="addSp delSp modSp add mod setBg">
        <pc:chgData name="Rafael Kuffner dos Anjos" userId="3925196f-71a7-46bf-baee-ed570243f2ce" providerId="ADAL" clId="{75CF60C3-392C-4260-BF9F-AE8B9192B459}" dt="2021-10-05T12:09:50.437" v="300" actId="1076"/>
        <pc:sldMkLst>
          <pc:docMk/>
          <pc:sldMk cId="1563745793" sldId="384"/>
        </pc:sldMkLst>
        <pc:spChg chg="mod">
          <ac:chgData name="Rafael Kuffner dos Anjos" userId="3925196f-71a7-46bf-baee-ed570243f2ce" providerId="ADAL" clId="{75CF60C3-392C-4260-BF9F-AE8B9192B459}" dt="2021-10-05T12:09:38.240" v="296" actId="26606"/>
          <ac:spMkLst>
            <pc:docMk/>
            <pc:sldMk cId="1563745793" sldId="38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2:09:43.039" v="297" actId="1076"/>
          <ac:spMkLst>
            <pc:docMk/>
            <pc:sldMk cId="1563745793" sldId="384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05T12:09:32.767" v="290" actId="26606"/>
          <ac:spMkLst>
            <pc:docMk/>
            <pc:sldMk cId="1563745793" sldId="384"/>
            <ac:spMk id="9" creationId="{5E39A796-BE83-48B1-B33F-35C4A32AAB57}"/>
          </ac:spMkLst>
        </pc:spChg>
        <pc:spChg chg="add del">
          <ac:chgData name="Rafael Kuffner dos Anjos" userId="3925196f-71a7-46bf-baee-ed570243f2ce" providerId="ADAL" clId="{75CF60C3-392C-4260-BF9F-AE8B9192B459}" dt="2021-10-05T12:09:32.767" v="290" actId="26606"/>
          <ac:spMkLst>
            <pc:docMk/>
            <pc:sldMk cId="1563745793" sldId="384"/>
            <ac:spMk id="11" creationId="{72F84B47-E267-4194-8194-831DB7B5547F}"/>
          </ac:spMkLst>
        </pc:spChg>
        <pc:spChg chg="add del">
          <ac:chgData name="Rafael Kuffner dos Anjos" userId="3925196f-71a7-46bf-baee-ed570243f2ce" providerId="ADAL" clId="{75CF60C3-392C-4260-BF9F-AE8B9192B459}" dt="2021-10-05T12:09:33.536" v="292" actId="26606"/>
          <ac:spMkLst>
            <pc:docMk/>
            <pc:sldMk cId="1563745793" sldId="384"/>
            <ac:spMk id="13" creationId="{46F7435D-E3DB-47B1-BA61-B00ACC83A9DE}"/>
          </ac:spMkLst>
        </pc:spChg>
        <pc:spChg chg="add del">
          <ac:chgData name="Rafael Kuffner dos Anjos" userId="3925196f-71a7-46bf-baee-ed570243f2ce" providerId="ADAL" clId="{75CF60C3-392C-4260-BF9F-AE8B9192B459}" dt="2021-10-05T12:09:33.536" v="292" actId="26606"/>
          <ac:spMkLst>
            <pc:docMk/>
            <pc:sldMk cId="1563745793" sldId="384"/>
            <ac:spMk id="14" creationId="{F263A0B5-F8C4-4116-809F-78A768EA79A6}"/>
          </ac:spMkLst>
        </pc:spChg>
        <pc:spChg chg="add del">
          <ac:chgData name="Rafael Kuffner dos Anjos" userId="3925196f-71a7-46bf-baee-ed570243f2ce" providerId="ADAL" clId="{75CF60C3-392C-4260-BF9F-AE8B9192B459}" dt="2021-10-05T12:09:35.056" v="294" actId="26606"/>
          <ac:spMkLst>
            <pc:docMk/>
            <pc:sldMk cId="1563745793" sldId="384"/>
            <ac:spMk id="16" creationId="{131BAD53-4E89-4F62-BBB7-26359763ED39}"/>
          </ac:spMkLst>
        </pc:spChg>
        <pc:spChg chg="add del">
          <ac:chgData name="Rafael Kuffner dos Anjos" userId="3925196f-71a7-46bf-baee-ed570243f2ce" providerId="ADAL" clId="{75CF60C3-392C-4260-BF9F-AE8B9192B459}" dt="2021-10-05T12:09:35.056" v="294" actId="26606"/>
          <ac:spMkLst>
            <pc:docMk/>
            <pc:sldMk cId="1563745793" sldId="384"/>
            <ac:spMk id="17" creationId="{62756DA2-40EB-4C6F-B962-5822FFB54FB6}"/>
          </ac:spMkLst>
        </pc:spChg>
        <pc:spChg chg="add del">
          <ac:chgData name="Rafael Kuffner dos Anjos" userId="3925196f-71a7-46bf-baee-ed570243f2ce" providerId="ADAL" clId="{75CF60C3-392C-4260-BF9F-AE8B9192B459}" dt="2021-10-05T12:09:38.240" v="296" actId="26606"/>
          <ac:spMkLst>
            <pc:docMk/>
            <pc:sldMk cId="1563745793" sldId="384"/>
            <ac:spMk id="19" creationId="{45D37F4E-DDB4-456B-97E0-9937730A039F}"/>
          </ac:spMkLst>
        </pc:spChg>
        <pc:spChg chg="add del">
          <ac:chgData name="Rafael Kuffner dos Anjos" userId="3925196f-71a7-46bf-baee-ed570243f2ce" providerId="ADAL" clId="{75CF60C3-392C-4260-BF9F-AE8B9192B459}" dt="2021-10-05T12:09:38.240" v="296" actId="26606"/>
          <ac:spMkLst>
            <pc:docMk/>
            <pc:sldMk cId="1563745793" sldId="384"/>
            <ac:spMk id="20" creationId="{B2DD41CD-8F47-4F56-AD12-4E2FF7696987}"/>
          </ac:spMkLst>
        </pc:spChg>
        <pc:picChg chg="mod">
          <ac:chgData name="Rafael Kuffner dos Anjos" userId="3925196f-71a7-46bf-baee-ed570243f2ce" providerId="ADAL" clId="{75CF60C3-392C-4260-BF9F-AE8B9192B459}" dt="2021-10-05T12:09:50.437" v="300" actId="1076"/>
          <ac:picMkLst>
            <pc:docMk/>
            <pc:sldMk cId="1563745793" sldId="384"/>
            <ac:picMk id="4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75CF60C3-392C-4260-BF9F-AE8B9192B459}" dt="2021-10-12T09:11:08.047" v="305" actId="26606"/>
        <pc:sldMkLst>
          <pc:docMk/>
          <pc:sldMk cId="1897212685" sldId="385"/>
        </pc:sldMkLst>
        <pc:spChg chg="mod">
          <ac:chgData name="Rafael Kuffner dos Anjos" userId="3925196f-71a7-46bf-baee-ed570243f2ce" providerId="ADAL" clId="{75CF60C3-392C-4260-BF9F-AE8B9192B459}" dt="2021-10-12T09:11:08.047" v="305" actId="26606"/>
          <ac:spMkLst>
            <pc:docMk/>
            <pc:sldMk cId="1897212685" sldId="38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1:08.047" v="305" actId="26606"/>
          <ac:spMkLst>
            <pc:docMk/>
            <pc:sldMk cId="1897212685" sldId="38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09:11:08.047" v="305" actId="26606"/>
          <ac:spMkLst>
            <pc:docMk/>
            <pc:sldMk cId="1897212685" sldId="385"/>
            <ac:spMk id="75" creationId="{F13C74B1-5B17-4795-BED0-7140497B445A}"/>
          </ac:spMkLst>
        </pc:spChg>
        <pc:spChg chg="add">
          <ac:chgData name="Rafael Kuffner dos Anjos" userId="3925196f-71a7-46bf-baee-ed570243f2ce" providerId="ADAL" clId="{75CF60C3-392C-4260-BF9F-AE8B9192B459}" dt="2021-10-12T09:11:08.047" v="305" actId="26606"/>
          <ac:spMkLst>
            <pc:docMk/>
            <pc:sldMk cId="1897212685" sldId="385"/>
            <ac:spMk id="77" creationId="{D4974D33-8DC5-464E-8C6D-BE58F0669C17}"/>
          </ac:spMkLst>
        </pc:spChg>
        <pc:picChg chg="add del">
          <ac:chgData name="Rafael Kuffner dos Anjos" userId="3925196f-71a7-46bf-baee-ed570243f2ce" providerId="ADAL" clId="{75CF60C3-392C-4260-BF9F-AE8B9192B459}" dt="2021-10-12T09:11:02.842" v="303" actId="478"/>
          <ac:picMkLst>
            <pc:docMk/>
            <pc:sldMk cId="1897212685" sldId="385"/>
            <ac:picMk id="1026" creationId="{2C49DDC5-DAB7-4E60-97D2-519E2A33CA44}"/>
          </ac:picMkLst>
        </pc:picChg>
        <pc:picChg chg="add del mod">
          <ac:chgData name="Rafael Kuffner dos Anjos" userId="3925196f-71a7-46bf-baee-ed570243f2ce" providerId="ADAL" clId="{75CF60C3-392C-4260-BF9F-AE8B9192B459}" dt="2021-10-12T09:11:02.842" v="303" actId="478"/>
          <ac:picMkLst>
            <pc:docMk/>
            <pc:sldMk cId="1897212685" sldId="385"/>
            <ac:picMk id="1028" creationId="{06DDFACF-BC73-4628-9505-F8EE79E11A6B}"/>
          </ac:picMkLst>
        </pc:picChg>
        <pc:picChg chg="add mod">
          <ac:chgData name="Rafael Kuffner dos Anjos" userId="3925196f-71a7-46bf-baee-ed570243f2ce" providerId="ADAL" clId="{75CF60C3-392C-4260-BF9F-AE8B9192B459}" dt="2021-10-12T09:11:08.047" v="305" actId="26606"/>
          <ac:picMkLst>
            <pc:docMk/>
            <pc:sldMk cId="1897212685" sldId="385"/>
            <ac:picMk id="1030" creationId="{9D62107D-1768-4208-A65A-11F93C220302}"/>
          </ac:picMkLst>
        </pc:picChg>
      </pc:sldChg>
      <pc:sldChg chg="addSp delSp modSp add mod setBg">
        <pc:chgData name="Rafael Kuffner dos Anjos" userId="3925196f-71a7-46bf-baee-ed570243f2ce" providerId="ADAL" clId="{75CF60C3-392C-4260-BF9F-AE8B9192B459}" dt="2021-10-12T09:13:11.340" v="341" actId="26606"/>
        <pc:sldMkLst>
          <pc:docMk/>
          <pc:sldMk cId="113802091" sldId="386"/>
        </pc:sldMkLst>
        <pc:spChg chg="mod ord">
          <ac:chgData name="Rafael Kuffner dos Anjos" userId="3925196f-71a7-46bf-baee-ed570243f2ce" providerId="ADAL" clId="{75CF60C3-392C-4260-BF9F-AE8B9192B459}" dt="2021-10-12T09:13:11.340" v="341" actId="26606"/>
          <ac:spMkLst>
            <pc:docMk/>
            <pc:sldMk cId="113802091" sldId="38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3:11.340" v="341" actId="26606"/>
          <ac:spMkLst>
            <pc:docMk/>
            <pc:sldMk cId="113802091" sldId="386"/>
            <ac:spMk id="6" creationId="{00000000-0000-0000-0000-000000000000}"/>
          </ac:spMkLst>
        </pc:spChg>
        <pc:spChg chg="mod ord">
          <ac:chgData name="Rafael Kuffner dos Anjos" userId="3925196f-71a7-46bf-baee-ed570243f2ce" providerId="ADAL" clId="{75CF60C3-392C-4260-BF9F-AE8B9192B459}" dt="2021-10-12T09:13:11.340" v="341" actId="26606"/>
          <ac:spMkLst>
            <pc:docMk/>
            <pc:sldMk cId="113802091" sldId="386"/>
            <ac:spMk id="7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3:11.340" v="341" actId="26606"/>
          <ac:spMkLst>
            <pc:docMk/>
            <pc:sldMk cId="113802091" sldId="386"/>
            <ac:spMk id="9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3:11.340" v="341" actId="26606"/>
          <ac:spMkLst>
            <pc:docMk/>
            <pc:sldMk cId="113802091" sldId="386"/>
            <ac:spMk id="11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09:13:11.321" v="340" actId="26606"/>
          <ac:spMkLst>
            <pc:docMk/>
            <pc:sldMk cId="113802091" sldId="386"/>
            <ac:spMk id="16" creationId="{BE95D989-81FA-4BAD-9AD5-E46CEDA91B36}"/>
          </ac:spMkLst>
        </pc:spChg>
        <pc:spChg chg="add del">
          <ac:chgData name="Rafael Kuffner dos Anjos" userId="3925196f-71a7-46bf-baee-ed570243f2ce" providerId="ADAL" clId="{75CF60C3-392C-4260-BF9F-AE8B9192B459}" dt="2021-10-12T09:13:11.321" v="340" actId="26606"/>
          <ac:spMkLst>
            <pc:docMk/>
            <pc:sldMk cId="113802091" sldId="386"/>
            <ac:spMk id="18" creationId="{156189E5-8A3E-4CFD-B71B-CCD0F8495E56}"/>
          </ac:spMkLst>
        </pc:spChg>
        <pc:spChg chg="add">
          <ac:chgData name="Rafael Kuffner dos Anjos" userId="3925196f-71a7-46bf-baee-ed570243f2ce" providerId="ADAL" clId="{75CF60C3-392C-4260-BF9F-AE8B9192B459}" dt="2021-10-12T09:13:11.340" v="341" actId="26606"/>
          <ac:spMkLst>
            <pc:docMk/>
            <pc:sldMk cId="113802091" sldId="386"/>
            <ac:spMk id="20" creationId="{73DE2CFE-42F2-48F0-8706-5264E012B10C}"/>
          </ac:spMkLst>
        </pc:spChg>
        <pc:picChg chg="mod ord">
          <ac:chgData name="Rafael Kuffner dos Anjos" userId="3925196f-71a7-46bf-baee-ed570243f2ce" providerId="ADAL" clId="{75CF60C3-392C-4260-BF9F-AE8B9192B459}" dt="2021-10-12T09:13:11.340" v="341" actId="26606"/>
          <ac:picMkLst>
            <pc:docMk/>
            <pc:sldMk cId="113802091" sldId="386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12T09:13:11.340" v="341" actId="26606"/>
          <ac:picMkLst>
            <pc:docMk/>
            <pc:sldMk cId="113802091" sldId="386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12T09:13:11.340" v="341" actId="26606"/>
          <ac:picMkLst>
            <pc:docMk/>
            <pc:sldMk cId="113802091" sldId="386"/>
            <ac:picMk id="8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12T09:13:11.340" v="341" actId="26606"/>
          <ac:picMkLst>
            <pc:docMk/>
            <pc:sldMk cId="113802091" sldId="386"/>
            <ac:picMk id="10" creationId="{00000000-0000-0000-0000-000000000000}"/>
          </ac:picMkLst>
        </pc:picChg>
      </pc:sldChg>
      <pc:sldChg chg="addSp modSp add mod setBg setClrOvrMap">
        <pc:chgData name="Rafael Kuffner dos Anjos" userId="3925196f-71a7-46bf-baee-ed570243f2ce" providerId="ADAL" clId="{75CF60C3-392C-4260-BF9F-AE8B9192B459}" dt="2021-10-12T09:14:19.455" v="342" actId="26606"/>
        <pc:sldMkLst>
          <pc:docMk/>
          <pc:sldMk cId="1431751513" sldId="387"/>
        </pc:sldMkLst>
        <pc:spChg chg="mod">
          <ac:chgData name="Rafael Kuffner dos Anjos" userId="3925196f-71a7-46bf-baee-ed570243f2ce" providerId="ADAL" clId="{75CF60C3-392C-4260-BF9F-AE8B9192B459}" dt="2021-10-12T09:14:19.455" v="342" actId="26606"/>
          <ac:spMkLst>
            <pc:docMk/>
            <pc:sldMk cId="1431751513" sldId="38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4:19.455" v="342" actId="26606"/>
          <ac:spMkLst>
            <pc:docMk/>
            <pc:sldMk cId="1431751513" sldId="38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09:14:19.455" v="342" actId="26606"/>
          <ac:spMkLst>
            <pc:docMk/>
            <pc:sldMk cId="1431751513" sldId="387"/>
            <ac:spMk id="9" creationId="{C5E6CFF1-2F42-4E10-9A97-F116F46F53FE}"/>
          </ac:spMkLst>
        </pc:spChg>
        <pc:picChg chg="add">
          <ac:chgData name="Rafael Kuffner dos Anjos" userId="3925196f-71a7-46bf-baee-ed570243f2ce" providerId="ADAL" clId="{75CF60C3-392C-4260-BF9F-AE8B9192B459}" dt="2021-10-12T09:14:19.455" v="342" actId="26606"/>
          <ac:picMkLst>
            <pc:docMk/>
            <pc:sldMk cId="1431751513" sldId="387"/>
            <ac:picMk id="5" creationId="{09B90933-45A8-4914-9B7C-1D452C86DE1A}"/>
          </ac:picMkLst>
        </pc:picChg>
        <pc:cxnChg chg="add">
          <ac:chgData name="Rafael Kuffner dos Anjos" userId="3925196f-71a7-46bf-baee-ed570243f2ce" providerId="ADAL" clId="{75CF60C3-392C-4260-BF9F-AE8B9192B459}" dt="2021-10-12T09:14:19.455" v="342" actId="26606"/>
          <ac:cxnSpMkLst>
            <pc:docMk/>
            <pc:sldMk cId="1431751513" sldId="387"/>
            <ac:cxnSpMk id="11" creationId="{67182200-4859-4C8D-BCBB-55B245C28BA3}"/>
          </ac:cxnSpMkLst>
        </pc:cxnChg>
      </pc:sldChg>
      <pc:sldChg chg="addSp delSp modSp add mod setBg">
        <pc:chgData name="Rafael Kuffner dos Anjos" userId="3925196f-71a7-46bf-baee-ed570243f2ce" providerId="ADAL" clId="{75CF60C3-392C-4260-BF9F-AE8B9192B459}" dt="2021-10-12T09:16:07.657" v="408" actId="20577"/>
        <pc:sldMkLst>
          <pc:docMk/>
          <pc:sldMk cId="1330628341" sldId="388"/>
        </pc:sldMkLst>
        <pc:spChg chg="mod">
          <ac:chgData name="Rafael Kuffner dos Anjos" userId="3925196f-71a7-46bf-baee-ed570243f2ce" providerId="ADAL" clId="{75CF60C3-392C-4260-BF9F-AE8B9192B459}" dt="2021-10-12T09:15:09.003" v="360" actId="26606"/>
          <ac:spMkLst>
            <pc:docMk/>
            <pc:sldMk cId="1330628341" sldId="38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6:07.657" v="408" actId="20577"/>
          <ac:spMkLst>
            <pc:docMk/>
            <pc:sldMk cId="1330628341" sldId="388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09:14:44.600" v="345" actId="26606"/>
          <ac:spMkLst>
            <pc:docMk/>
            <pc:sldMk cId="1330628341" sldId="388"/>
            <ac:spMk id="9" creationId="{2550BE34-C2B8-49B8-8519-67A8CAD51AE9}"/>
          </ac:spMkLst>
        </pc:spChg>
        <pc:spChg chg="add del">
          <ac:chgData name="Rafael Kuffner dos Anjos" userId="3925196f-71a7-46bf-baee-ed570243f2ce" providerId="ADAL" clId="{75CF60C3-392C-4260-BF9F-AE8B9192B459}" dt="2021-10-12T09:14:44.600" v="345" actId="26606"/>
          <ac:spMkLst>
            <pc:docMk/>
            <pc:sldMk cId="1330628341" sldId="388"/>
            <ac:spMk id="11" creationId="{A7457DD9-5A45-400A-AB4B-4B4EDECA25F1}"/>
          </ac:spMkLst>
        </pc:spChg>
        <pc:spChg chg="add del">
          <ac:chgData name="Rafael Kuffner dos Anjos" userId="3925196f-71a7-46bf-baee-ed570243f2ce" providerId="ADAL" clId="{75CF60C3-392C-4260-BF9F-AE8B9192B459}" dt="2021-10-12T09:14:44.600" v="345" actId="26606"/>
          <ac:spMkLst>
            <pc:docMk/>
            <pc:sldMk cId="1330628341" sldId="388"/>
            <ac:spMk id="13" creationId="{441CF7D6-A660-431A-B0BB-140A0D5556B6}"/>
          </ac:spMkLst>
        </pc:spChg>
        <pc:spChg chg="add del">
          <ac:chgData name="Rafael Kuffner dos Anjos" userId="3925196f-71a7-46bf-baee-ed570243f2ce" providerId="ADAL" clId="{75CF60C3-392C-4260-BF9F-AE8B9192B459}" dt="2021-10-12T09:14:44.600" v="345" actId="26606"/>
          <ac:spMkLst>
            <pc:docMk/>
            <pc:sldMk cId="1330628341" sldId="388"/>
            <ac:spMk id="15" creationId="{0570A85B-3810-4F95-97B0-CBF4CCDB381C}"/>
          </ac:spMkLst>
        </pc:spChg>
        <pc:spChg chg="add del">
          <ac:chgData name="Rafael Kuffner dos Anjos" userId="3925196f-71a7-46bf-baee-ed570243f2ce" providerId="ADAL" clId="{75CF60C3-392C-4260-BF9F-AE8B9192B459}" dt="2021-10-12T09:15:09.003" v="360" actId="26606"/>
          <ac:spMkLst>
            <pc:docMk/>
            <pc:sldMk cId="1330628341" sldId="388"/>
            <ac:spMk id="17" creationId="{73DE2CFE-42F2-48F0-8706-5264E012B10C}"/>
          </ac:spMkLst>
        </pc:spChg>
        <pc:spChg chg="add del">
          <ac:chgData name="Rafael Kuffner dos Anjos" userId="3925196f-71a7-46bf-baee-ed570243f2ce" providerId="ADAL" clId="{75CF60C3-392C-4260-BF9F-AE8B9192B459}" dt="2021-10-12T09:15:07.404" v="355" actId="26606"/>
          <ac:spMkLst>
            <pc:docMk/>
            <pc:sldMk cId="1330628341" sldId="388"/>
            <ac:spMk id="22" creationId="{73DE2CFE-42F2-48F0-8706-5264E012B10C}"/>
          </ac:spMkLst>
        </pc:spChg>
        <pc:picChg chg="mod">
          <ac:chgData name="Rafael Kuffner dos Anjos" userId="3925196f-71a7-46bf-baee-ed570243f2ce" providerId="ADAL" clId="{75CF60C3-392C-4260-BF9F-AE8B9192B459}" dt="2021-10-12T09:15:20.151" v="364" actId="1076"/>
          <ac:picMkLst>
            <pc:docMk/>
            <pc:sldMk cId="1330628341" sldId="388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09:16:35.672" v="422" actId="27636"/>
        <pc:sldMkLst>
          <pc:docMk/>
          <pc:sldMk cId="2597983673" sldId="389"/>
        </pc:sldMkLst>
        <pc:spChg chg="mod">
          <ac:chgData name="Rafael Kuffner dos Anjos" userId="3925196f-71a7-46bf-baee-ed570243f2ce" providerId="ADAL" clId="{75CF60C3-392C-4260-BF9F-AE8B9192B459}" dt="2021-10-12T09:16:25.873" v="412" actId="26606"/>
          <ac:spMkLst>
            <pc:docMk/>
            <pc:sldMk cId="2597983673" sldId="38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6:35.672" v="422" actId="27636"/>
          <ac:spMkLst>
            <pc:docMk/>
            <pc:sldMk cId="2597983673" sldId="38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09:16:25.873" v="412" actId="26606"/>
          <ac:spMkLst>
            <pc:docMk/>
            <pc:sldMk cId="2597983673" sldId="389"/>
            <ac:spMk id="9" creationId="{1AC19E41-BCF2-4F35-97A7-2A45ED58A517}"/>
          </ac:spMkLst>
        </pc:spChg>
        <pc:picChg chg="mod">
          <ac:chgData name="Rafael Kuffner dos Anjos" userId="3925196f-71a7-46bf-baee-ed570243f2ce" providerId="ADAL" clId="{75CF60C3-392C-4260-BF9F-AE8B9192B459}" dt="2021-10-12T09:16:25.873" v="412" actId="26606"/>
          <ac:picMkLst>
            <pc:docMk/>
            <pc:sldMk cId="2597983673" sldId="389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09:16:46.280" v="423" actId="26606"/>
        <pc:sldMkLst>
          <pc:docMk/>
          <pc:sldMk cId="2600796322" sldId="390"/>
        </pc:sldMkLst>
        <pc:spChg chg="mod">
          <ac:chgData name="Rafael Kuffner dos Anjos" userId="3925196f-71a7-46bf-baee-ed570243f2ce" providerId="ADAL" clId="{75CF60C3-392C-4260-BF9F-AE8B9192B459}" dt="2021-10-12T09:16:46.280" v="423" actId="26606"/>
          <ac:spMkLst>
            <pc:docMk/>
            <pc:sldMk cId="2600796322" sldId="39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6:46.280" v="423" actId="26606"/>
          <ac:spMkLst>
            <pc:docMk/>
            <pc:sldMk cId="2600796322" sldId="390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09:16:46.280" v="423" actId="26606"/>
          <ac:spMkLst>
            <pc:docMk/>
            <pc:sldMk cId="2600796322" sldId="390"/>
            <ac:spMk id="8" creationId="{8D70B121-56F4-4848-B38B-182089D909FA}"/>
          </ac:spMkLst>
        </pc:spChg>
        <pc:cxnChg chg="add">
          <ac:chgData name="Rafael Kuffner dos Anjos" userId="3925196f-71a7-46bf-baee-ed570243f2ce" providerId="ADAL" clId="{75CF60C3-392C-4260-BF9F-AE8B9192B459}" dt="2021-10-12T09:16:46.280" v="423" actId="26606"/>
          <ac:cxnSpMkLst>
            <pc:docMk/>
            <pc:sldMk cId="2600796322" sldId="390"/>
            <ac:cxnSpMk id="10" creationId="{2D72A2C9-F3CA-4216-8BAD-FA4C970C3C4E}"/>
          </ac:cxnSpMkLst>
        </pc:cxnChg>
      </pc:sldChg>
      <pc:sldChg chg="addSp modSp add mod">
        <pc:chgData name="Rafael Kuffner dos Anjos" userId="3925196f-71a7-46bf-baee-ed570243f2ce" providerId="ADAL" clId="{75CF60C3-392C-4260-BF9F-AE8B9192B459}" dt="2021-10-12T09:21:15.386" v="461" actId="207"/>
        <pc:sldMkLst>
          <pc:docMk/>
          <pc:sldMk cId="3100926886" sldId="391"/>
        </pc:sldMkLst>
        <pc:spChg chg="mod">
          <ac:chgData name="Rafael Kuffner dos Anjos" userId="3925196f-71a7-46bf-baee-ed570243f2ce" providerId="ADAL" clId="{75CF60C3-392C-4260-BF9F-AE8B9192B459}" dt="2021-10-12T09:21:15.386" v="461" actId="207"/>
          <ac:spMkLst>
            <pc:docMk/>
            <pc:sldMk cId="3100926886" sldId="39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8:14.656" v="451" actId="1076"/>
          <ac:spMkLst>
            <pc:docMk/>
            <pc:sldMk cId="3100926886" sldId="391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8:21.485" v="452" actId="164"/>
          <ac:spMkLst>
            <pc:docMk/>
            <pc:sldMk cId="3100926886" sldId="391"/>
            <ac:spMk id="6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09:18:21.485" v="452" actId="164"/>
          <ac:spMkLst>
            <pc:docMk/>
            <pc:sldMk cId="3100926886" sldId="391"/>
            <ac:spMk id="7" creationId="{00000000-0000-0000-0000-000000000000}"/>
          </ac:spMkLst>
        </pc:spChg>
        <pc:spChg chg="add mod">
          <ac:chgData name="Rafael Kuffner dos Anjos" userId="3925196f-71a7-46bf-baee-ed570243f2ce" providerId="ADAL" clId="{75CF60C3-392C-4260-BF9F-AE8B9192B459}" dt="2021-10-12T09:18:03.786" v="449" actId="1076"/>
          <ac:spMkLst>
            <pc:docMk/>
            <pc:sldMk cId="3100926886" sldId="391"/>
            <ac:spMk id="9" creationId="{0C2402CD-ACA7-4484-93EF-24A11B262835}"/>
          </ac:spMkLst>
        </pc:spChg>
        <pc:grpChg chg="add mod">
          <ac:chgData name="Rafael Kuffner dos Anjos" userId="3925196f-71a7-46bf-baee-ed570243f2ce" providerId="ADAL" clId="{75CF60C3-392C-4260-BF9F-AE8B9192B459}" dt="2021-10-12T09:18:25.409" v="454" actId="1076"/>
          <ac:grpSpMkLst>
            <pc:docMk/>
            <pc:sldMk cId="3100926886" sldId="391"/>
            <ac:grpSpMk id="5" creationId="{EAD27F4D-E7CB-4622-8DAC-95D025000CA2}"/>
          </ac:grpSpMkLst>
        </pc:grpChg>
        <pc:picChg chg="mod">
          <ac:chgData name="Rafael Kuffner dos Anjos" userId="3925196f-71a7-46bf-baee-ed570243f2ce" providerId="ADAL" clId="{75CF60C3-392C-4260-BF9F-AE8B9192B459}" dt="2021-10-12T09:18:32.056" v="456" actId="1076"/>
          <ac:picMkLst>
            <pc:docMk/>
            <pc:sldMk cId="3100926886" sldId="391"/>
            <ac:picMk id="4" creationId="{00000000-0000-0000-0000-000000000000}"/>
          </ac:picMkLst>
        </pc:picChg>
        <pc:cxnChg chg="mod">
          <ac:chgData name="Rafael Kuffner dos Anjos" userId="3925196f-71a7-46bf-baee-ed570243f2ce" providerId="ADAL" clId="{75CF60C3-392C-4260-BF9F-AE8B9192B459}" dt="2021-10-12T09:18:21.485" v="452" actId="164"/>
          <ac:cxnSpMkLst>
            <pc:docMk/>
            <pc:sldMk cId="3100926886" sldId="391"/>
            <ac:cxnSpMk id="11" creationId="{00000000-0000-0000-0000-000000000000}"/>
          </ac:cxnSpMkLst>
        </pc:cxnChg>
        <pc:cxnChg chg="mod">
          <ac:chgData name="Rafael Kuffner dos Anjos" userId="3925196f-71a7-46bf-baee-ed570243f2ce" providerId="ADAL" clId="{75CF60C3-392C-4260-BF9F-AE8B9192B459}" dt="2021-10-12T09:18:21.485" v="452" actId="164"/>
          <ac:cxnSpMkLst>
            <pc:docMk/>
            <pc:sldMk cId="3100926886" sldId="391"/>
            <ac:cxnSpMk id="13" creationId="{00000000-0000-0000-0000-000000000000}"/>
          </ac:cxnSpMkLst>
        </pc:cxnChg>
      </pc:sldChg>
      <pc:sldChg chg="modSp add mod">
        <pc:chgData name="Rafael Kuffner dos Anjos" userId="3925196f-71a7-46bf-baee-ed570243f2ce" providerId="ADAL" clId="{75CF60C3-392C-4260-BF9F-AE8B9192B459}" dt="2021-10-12T10:00:17.874" v="468" actId="1036"/>
        <pc:sldMkLst>
          <pc:docMk/>
          <pc:sldMk cId="931760832" sldId="392"/>
        </pc:sldMkLst>
        <pc:spChg chg="mod">
          <ac:chgData name="Rafael Kuffner dos Anjos" userId="3925196f-71a7-46bf-baee-ed570243f2ce" providerId="ADAL" clId="{75CF60C3-392C-4260-BF9F-AE8B9192B459}" dt="2021-10-12T10:00:17.874" v="468" actId="1036"/>
          <ac:spMkLst>
            <pc:docMk/>
            <pc:sldMk cId="931760832" sldId="392"/>
            <ac:spMk id="3" creationId="{00000000-0000-0000-0000-000000000000}"/>
          </ac:spMkLst>
        </pc:spChg>
      </pc:sldChg>
      <pc:sldChg chg="modSp add mod setBg">
        <pc:chgData name="Rafael Kuffner dos Anjos" userId="3925196f-71a7-46bf-baee-ed570243f2ce" providerId="ADAL" clId="{75CF60C3-392C-4260-BF9F-AE8B9192B459}" dt="2021-10-12T10:12:07.040" v="481" actId="403"/>
        <pc:sldMkLst>
          <pc:docMk/>
          <pc:sldMk cId="1627663454" sldId="393"/>
        </pc:sldMkLst>
        <pc:spChg chg="mod">
          <ac:chgData name="Rafael Kuffner dos Anjos" userId="3925196f-71a7-46bf-baee-ed570243f2ce" providerId="ADAL" clId="{75CF60C3-392C-4260-BF9F-AE8B9192B459}" dt="2021-10-12T10:11:43.282" v="469" actId="26606"/>
          <ac:spMkLst>
            <pc:docMk/>
            <pc:sldMk cId="1627663454" sldId="39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12:07.040" v="481" actId="403"/>
          <ac:spMkLst>
            <pc:docMk/>
            <pc:sldMk cId="1627663454" sldId="393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12T10:11:52.118" v="472" actId="1076"/>
          <ac:picMkLst>
            <pc:docMk/>
            <pc:sldMk cId="1627663454" sldId="393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12T10:17:42.919" v="485" actId="14100"/>
        <pc:sldMkLst>
          <pc:docMk/>
          <pc:sldMk cId="319598645" sldId="394"/>
        </pc:sldMkLst>
        <pc:spChg chg="mod">
          <ac:chgData name="Rafael Kuffner dos Anjos" userId="3925196f-71a7-46bf-baee-ed570243f2ce" providerId="ADAL" clId="{75CF60C3-392C-4260-BF9F-AE8B9192B459}" dt="2021-10-12T10:17:42.919" v="485" actId="14100"/>
          <ac:spMkLst>
            <pc:docMk/>
            <pc:sldMk cId="319598645" sldId="39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16:28.870" v="484" actId="14100"/>
          <ac:spMkLst>
            <pc:docMk/>
            <pc:sldMk cId="319598645" sldId="394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12T10:16:18.933" v="482" actId="14100"/>
          <ac:picMkLst>
            <pc:docMk/>
            <pc:sldMk cId="319598645" sldId="394"/>
            <ac:picMk id="5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10:18:16.673" v="494" actId="5793"/>
        <pc:sldMkLst>
          <pc:docMk/>
          <pc:sldMk cId="3084738414" sldId="395"/>
        </pc:sldMkLst>
        <pc:spChg chg="mod">
          <ac:chgData name="Rafael Kuffner dos Anjos" userId="3925196f-71a7-46bf-baee-ed570243f2ce" providerId="ADAL" clId="{75CF60C3-392C-4260-BF9F-AE8B9192B459}" dt="2021-10-12T10:17:51.647" v="487" actId="26606"/>
          <ac:spMkLst>
            <pc:docMk/>
            <pc:sldMk cId="3084738414" sldId="39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18:16.673" v="494" actId="5793"/>
          <ac:spMkLst>
            <pc:docMk/>
            <pc:sldMk cId="3084738414" sldId="39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17:51.647" v="487" actId="26606"/>
          <ac:spMkLst>
            <pc:docMk/>
            <pc:sldMk cId="3084738414" sldId="395"/>
            <ac:spMk id="9" creationId="{F13C74B1-5B17-4795-BED0-7140497B445A}"/>
          </ac:spMkLst>
        </pc:spChg>
        <pc:spChg chg="add">
          <ac:chgData name="Rafael Kuffner dos Anjos" userId="3925196f-71a7-46bf-baee-ed570243f2ce" providerId="ADAL" clId="{75CF60C3-392C-4260-BF9F-AE8B9192B459}" dt="2021-10-12T10:17:51.647" v="487" actId="26606"/>
          <ac:spMkLst>
            <pc:docMk/>
            <pc:sldMk cId="3084738414" sldId="395"/>
            <ac:spMk id="11" creationId="{D4974D33-8DC5-464E-8C6D-BE58F0669C17}"/>
          </ac:spMkLst>
        </pc:spChg>
        <pc:picChg chg="mod modCrop">
          <ac:chgData name="Rafael Kuffner dos Anjos" userId="3925196f-71a7-46bf-baee-ed570243f2ce" providerId="ADAL" clId="{75CF60C3-392C-4260-BF9F-AE8B9192B459}" dt="2021-10-12T10:18:08.945" v="492" actId="1076"/>
          <ac:picMkLst>
            <pc:docMk/>
            <pc:sldMk cId="3084738414" sldId="395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12T10:20:06.727" v="506" actId="1076"/>
        <pc:sldMkLst>
          <pc:docMk/>
          <pc:sldMk cId="3821630960" sldId="396"/>
        </pc:sldMkLst>
        <pc:spChg chg="mod">
          <ac:chgData name="Rafael Kuffner dos Anjos" userId="3925196f-71a7-46bf-baee-ed570243f2ce" providerId="ADAL" clId="{75CF60C3-392C-4260-BF9F-AE8B9192B459}" dt="2021-10-12T10:19:52.039" v="500" actId="1076"/>
          <ac:spMkLst>
            <pc:docMk/>
            <pc:sldMk cId="3821630960" sldId="396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12T10:20:06.727" v="506" actId="1076"/>
          <ac:picMkLst>
            <pc:docMk/>
            <pc:sldMk cId="3821630960" sldId="396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12T10:20:04.867" v="505" actId="1076"/>
          <ac:picMkLst>
            <pc:docMk/>
            <pc:sldMk cId="3821630960" sldId="396"/>
            <ac:picMk id="5" creationId="{00000000-0000-0000-0000-000000000000}"/>
          </ac:picMkLst>
        </pc:picChg>
      </pc:sldChg>
      <pc:sldChg chg="addSp delSp modSp add mod setBg setClrOvrMap">
        <pc:chgData name="Rafael Kuffner dos Anjos" userId="3925196f-71a7-46bf-baee-ed570243f2ce" providerId="ADAL" clId="{75CF60C3-392C-4260-BF9F-AE8B9192B459}" dt="2021-10-05T11:14:45.844" v="98"/>
        <pc:sldMkLst>
          <pc:docMk/>
          <pc:sldMk cId="2930740304" sldId="398"/>
        </pc:sldMkLst>
        <pc:spChg chg="mod">
          <ac:chgData name="Rafael Kuffner dos Anjos" userId="3925196f-71a7-46bf-baee-ed570243f2ce" providerId="ADAL" clId="{75CF60C3-392C-4260-BF9F-AE8B9192B459}" dt="2021-10-05T11:13:22.227" v="87" actId="26606"/>
          <ac:spMkLst>
            <pc:docMk/>
            <pc:sldMk cId="2930740304" sldId="39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05T11:13:22.227" v="87" actId="26606"/>
          <ac:spMkLst>
            <pc:docMk/>
            <pc:sldMk cId="2930740304" sldId="398"/>
            <ac:spMk id="3" creationId="{00000000-0000-0000-0000-000000000000}"/>
          </ac:spMkLst>
        </pc:spChg>
        <pc:spChg chg="add mod">
          <ac:chgData name="Rafael Kuffner dos Anjos" userId="3925196f-71a7-46bf-baee-ed570243f2ce" providerId="ADAL" clId="{75CF60C3-392C-4260-BF9F-AE8B9192B459}" dt="2021-10-05T11:13:32.441" v="90"/>
          <ac:spMkLst>
            <pc:docMk/>
            <pc:sldMk cId="2930740304" sldId="398"/>
            <ac:spMk id="8" creationId="{B4223E36-98EF-448A-A275-271DB1ADBDAA}"/>
          </ac:spMkLst>
        </pc:spChg>
        <pc:spChg chg="add">
          <ac:chgData name="Rafael Kuffner dos Anjos" userId="3925196f-71a7-46bf-baee-ed570243f2ce" providerId="ADAL" clId="{75CF60C3-392C-4260-BF9F-AE8B9192B459}" dt="2021-10-05T11:13:22.227" v="87" actId="26606"/>
          <ac:spMkLst>
            <pc:docMk/>
            <pc:sldMk cId="2930740304" sldId="398"/>
            <ac:spMk id="9" creationId="{C5E6CFF1-2F42-4E10-9A97-F116F46F53FE}"/>
          </ac:spMkLst>
        </pc:spChg>
        <pc:picChg chg="add">
          <ac:chgData name="Rafael Kuffner dos Anjos" userId="3925196f-71a7-46bf-baee-ed570243f2ce" providerId="ADAL" clId="{75CF60C3-392C-4260-BF9F-AE8B9192B459}" dt="2021-10-05T11:13:22.227" v="87" actId="26606"/>
          <ac:picMkLst>
            <pc:docMk/>
            <pc:sldMk cId="2930740304" sldId="398"/>
            <ac:picMk id="5" creationId="{C4EBAF61-90CA-4370-BA10-679BB17FD19A}"/>
          </ac:picMkLst>
        </pc:picChg>
        <pc:picChg chg="add del mod">
          <ac:chgData name="Rafael Kuffner dos Anjos" userId="3925196f-71a7-46bf-baee-ed570243f2ce" providerId="ADAL" clId="{75CF60C3-392C-4260-BF9F-AE8B9192B459}" dt="2021-10-05T11:14:45.606" v="97" actId="478"/>
          <ac:picMkLst>
            <pc:docMk/>
            <pc:sldMk cId="2930740304" sldId="398"/>
            <ac:picMk id="7" creationId="{99FE2AE7-3F91-467C-B7CA-022DA866E7B7}"/>
          </ac:picMkLst>
        </pc:picChg>
        <pc:picChg chg="add mod">
          <ac:chgData name="Rafael Kuffner dos Anjos" userId="3925196f-71a7-46bf-baee-ed570243f2ce" providerId="ADAL" clId="{75CF60C3-392C-4260-BF9F-AE8B9192B459}" dt="2021-10-05T11:14:45.844" v="98"/>
          <ac:picMkLst>
            <pc:docMk/>
            <pc:sldMk cId="2930740304" sldId="398"/>
            <ac:picMk id="10" creationId="{6FC324F1-F08D-4FB0-9096-1B447AE96CC4}"/>
          </ac:picMkLst>
        </pc:picChg>
        <pc:cxnChg chg="add">
          <ac:chgData name="Rafael Kuffner dos Anjos" userId="3925196f-71a7-46bf-baee-ed570243f2ce" providerId="ADAL" clId="{75CF60C3-392C-4260-BF9F-AE8B9192B459}" dt="2021-10-05T11:13:22.227" v="87" actId="26606"/>
          <ac:cxnSpMkLst>
            <pc:docMk/>
            <pc:sldMk cId="2930740304" sldId="398"/>
            <ac:cxnSpMk id="11" creationId="{67182200-4859-4C8D-BCBB-55B245C28BA3}"/>
          </ac:cxnSpMkLst>
        </pc:cxnChg>
      </pc:sldChg>
      <pc:sldChg chg="addSp delSp modSp add mod setBg">
        <pc:chgData name="Rafael Kuffner dos Anjos" userId="3925196f-71a7-46bf-baee-ed570243f2ce" providerId="ADAL" clId="{75CF60C3-392C-4260-BF9F-AE8B9192B459}" dt="2021-09-28T08:12:09.100" v="47" actId="207"/>
        <pc:sldMkLst>
          <pc:docMk/>
          <pc:sldMk cId="882898231" sldId="399"/>
        </pc:sldMkLst>
        <pc:spChg chg="mod">
          <ac:chgData name="Rafael Kuffner dos Anjos" userId="3925196f-71a7-46bf-baee-ed570243f2ce" providerId="ADAL" clId="{75CF60C3-392C-4260-BF9F-AE8B9192B459}" dt="2021-09-28T08:11:57.026" v="44" actId="26606"/>
          <ac:spMkLst>
            <pc:docMk/>
            <pc:sldMk cId="882898231" sldId="39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09-28T08:11:57.026" v="44" actId="26606"/>
          <ac:spMkLst>
            <pc:docMk/>
            <pc:sldMk cId="882898231" sldId="399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09-28T08:10:06.142" v="37" actId="26606"/>
          <ac:spMkLst>
            <pc:docMk/>
            <pc:sldMk cId="882898231" sldId="399"/>
            <ac:spMk id="10" creationId="{F13C74B1-5B17-4795-BED0-7140497B445A}"/>
          </ac:spMkLst>
        </pc:spChg>
        <pc:spChg chg="add del mod">
          <ac:chgData name="Rafael Kuffner dos Anjos" userId="3925196f-71a7-46bf-baee-ed570243f2ce" providerId="ADAL" clId="{75CF60C3-392C-4260-BF9F-AE8B9192B459}" dt="2021-09-28T08:11:54.455" v="43"/>
          <ac:spMkLst>
            <pc:docMk/>
            <pc:sldMk cId="882898231" sldId="399"/>
            <ac:spMk id="11" creationId="{DF852D5D-EAA3-4278-904B-37DC7B9DCB7F}"/>
          </ac:spMkLst>
        </pc:spChg>
        <pc:spChg chg="add del">
          <ac:chgData name="Rafael Kuffner dos Anjos" userId="3925196f-71a7-46bf-baee-ed570243f2ce" providerId="ADAL" clId="{75CF60C3-392C-4260-BF9F-AE8B9192B459}" dt="2021-09-28T08:10:06.142" v="37" actId="26606"/>
          <ac:spMkLst>
            <pc:docMk/>
            <pc:sldMk cId="882898231" sldId="399"/>
            <ac:spMk id="12" creationId="{D4974D33-8DC5-464E-8C6D-BE58F0669C17}"/>
          </ac:spMkLst>
        </pc:spChg>
        <pc:spChg chg="add del">
          <ac:chgData name="Rafael Kuffner dos Anjos" userId="3925196f-71a7-46bf-baee-ed570243f2ce" providerId="ADAL" clId="{75CF60C3-392C-4260-BF9F-AE8B9192B459}" dt="2021-09-28T08:11:57.026" v="44" actId="26606"/>
          <ac:spMkLst>
            <pc:docMk/>
            <pc:sldMk cId="882898231" sldId="399"/>
            <ac:spMk id="14" creationId="{D009D6D5-DAC2-4A8B-A17A-E206B9012D09}"/>
          </ac:spMkLst>
        </pc:spChg>
        <pc:spChg chg="add mod">
          <ac:chgData name="Rafael Kuffner dos Anjos" userId="3925196f-71a7-46bf-baee-ed570243f2ce" providerId="ADAL" clId="{75CF60C3-392C-4260-BF9F-AE8B9192B459}" dt="2021-09-28T08:12:09.100" v="47" actId="207"/>
          <ac:spMkLst>
            <pc:docMk/>
            <pc:sldMk cId="882898231" sldId="399"/>
            <ac:spMk id="15" creationId="{E5EFE37B-0895-481F-B31D-A633B90D1C97}"/>
          </ac:spMkLst>
        </pc:spChg>
        <pc:picChg chg="add mod">
          <ac:chgData name="Rafael Kuffner dos Anjos" userId="3925196f-71a7-46bf-baee-ed570243f2ce" providerId="ADAL" clId="{75CF60C3-392C-4260-BF9F-AE8B9192B459}" dt="2021-09-28T08:11:57.026" v="44" actId="26606"/>
          <ac:picMkLst>
            <pc:docMk/>
            <pc:sldMk cId="882898231" sldId="399"/>
            <ac:picMk id="5" creationId="{DE439EC8-ECEF-41CA-9A9F-210E1B1AA1F5}"/>
          </ac:picMkLst>
        </pc:picChg>
        <pc:picChg chg="add del mod">
          <ac:chgData name="Rafael Kuffner dos Anjos" userId="3925196f-71a7-46bf-baee-ed570243f2ce" providerId="ADAL" clId="{75CF60C3-392C-4260-BF9F-AE8B9192B459}" dt="2021-09-28T08:11:54.455" v="43"/>
          <ac:picMkLst>
            <pc:docMk/>
            <pc:sldMk cId="882898231" sldId="399"/>
            <ac:picMk id="9" creationId="{2B2554BB-0237-494E-8A9A-5EE9D5692C39}"/>
          </ac:picMkLst>
        </pc:picChg>
        <pc:picChg chg="add del mod">
          <ac:chgData name="Rafael Kuffner dos Anjos" userId="3925196f-71a7-46bf-baee-ed570243f2ce" providerId="ADAL" clId="{75CF60C3-392C-4260-BF9F-AE8B9192B459}" dt="2021-09-28T08:12:03.546" v="46" actId="478"/>
          <ac:picMkLst>
            <pc:docMk/>
            <pc:sldMk cId="882898231" sldId="399"/>
            <ac:picMk id="13" creationId="{2F251C69-CC70-4131-A3D2-FCBA14DD7501}"/>
          </ac:picMkLst>
        </pc:picChg>
        <pc:cxnChg chg="add">
          <ac:chgData name="Rafael Kuffner dos Anjos" userId="3925196f-71a7-46bf-baee-ed570243f2ce" providerId="ADAL" clId="{75CF60C3-392C-4260-BF9F-AE8B9192B459}" dt="2021-09-28T08:11:57.026" v="44" actId="26606"/>
          <ac:cxnSpMkLst>
            <pc:docMk/>
            <pc:sldMk cId="882898231" sldId="399"/>
            <ac:cxnSpMk id="19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75CF60C3-392C-4260-BF9F-AE8B9192B459}" dt="2021-10-12T10:25:58.646" v="508" actId="26606"/>
        <pc:sldMkLst>
          <pc:docMk/>
          <pc:sldMk cId="632879029" sldId="400"/>
        </pc:sldMkLst>
        <pc:spChg chg="mod">
          <ac:chgData name="Rafael Kuffner dos Anjos" userId="3925196f-71a7-46bf-baee-ed570243f2ce" providerId="ADAL" clId="{75CF60C3-392C-4260-BF9F-AE8B9192B459}" dt="2021-10-12T10:25:58.646" v="508" actId="26606"/>
          <ac:spMkLst>
            <pc:docMk/>
            <pc:sldMk cId="632879029" sldId="40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25:58.646" v="508" actId="26606"/>
          <ac:spMkLst>
            <pc:docMk/>
            <pc:sldMk cId="632879029" sldId="400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25:58.646" v="508" actId="26606"/>
          <ac:spMkLst>
            <pc:docMk/>
            <pc:sldMk cId="632879029" sldId="400"/>
            <ac:spMk id="71" creationId="{8FC9BE17-9A7B-462D-AE50-3D8777387304}"/>
          </ac:spMkLst>
        </pc:spChg>
        <pc:spChg chg="add">
          <ac:chgData name="Rafael Kuffner dos Anjos" userId="3925196f-71a7-46bf-baee-ed570243f2ce" providerId="ADAL" clId="{75CF60C3-392C-4260-BF9F-AE8B9192B459}" dt="2021-10-12T10:25:58.646" v="508" actId="26606"/>
          <ac:spMkLst>
            <pc:docMk/>
            <pc:sldMk cId="632879029" sldId="400"/>
            <ac:spMk id="73" creationId="{3EBE8569-6AEC-4B8C-8D53-2DE337CDBA65}"/>
          </ac:spMkLst>
        </pc:spChg>
        <pc:spChg chg="add">
          <ac:chgData name="Rafael Kuffner dos Anjos" userId="3925196f-71a7-46bf-baee-ed570243f2ce" providerId="ADAL" clId="{75CF60C3-392C-4260-BF9F-AE8B9192B459}" dt="2021-10-12T10:25:58.646" v="508" actId="26606"/>
          <ac:spMkLst>
            <pc:docMk/>
            <pc:sldMk cId="632879029" sldId="400"/>
            <ac:spMk id="75" creationId="{55D4142C-5077-457F-A6AD-3FECFDB39685}"/>
          </ac:spMkLst>
        </pc:spChg>
        <pc:spChg chg="add">
          <ac:chgData name="Rafael Kuffner dos Anjos" userId="3925196f-71a7-46bf-baee-ed570243f2ce" providerId="ADAL" clId="{75CF60C3-392C-4260-BF9F-AE8B9192B459}" dt="2021-10-12T10:25:58.646" v="508" actId="26606"/>
          <ac:spMkLst>
            <pc:docMk/>
            <pc:sldMk cId="632879029" sldId="400"/>
            <ac:spMk id="77" creationId="{7A5F0580-5EE9-419F-96EE-B6529EF6E7D0}"/>
          </ac:spMkLst>
        </pc:spChg>
        <pc:picChg chg="add mod ord">
          <ac:chgData name="Rafael Kuffner dos Anjos" userId="3925196f-71a7-46bf-baee-ed570243f2ce" providerId="ADAL" clId="{75CF60C3-392C-4260-BF9F-AE8B9192B459}" dt="2021-10-12T10:25:58.646" v="508" actId="26606"/>
          <ac:picMkLst>
            <pc:docMk/>
            <pc:sldMk cId="632879029" sldId="400"/>
            <ac:picMk id="2050" creationId="{0DA4A8A0-85D1-40CF-955E-3102113728A9}"/>
          </ac:picMkLst>
        </pc:picChg>
      </pc:sldChg>
      <pc:sldChg chg="addSp delSp modSp add mod setBg">
        <pc:chgData name="Rafael Kuffner dos Anjos" userId="3925196f-71a7-46bf-baee-ed570243f2ce" providerId="ADAL" clId="{75CF60C3-392C-4260-BF9F-AE8B9192B459}" dt="2021-10-12T10:36:15.279" v="539" actId="1076"/>
        <pc:sldMkLst>
          <pc:docMk/>
          <pc:sldMk cId="3694871795" sldId="401"/>
        </pc:sldMkLst>
        <pc:spChg chg="add mod">
          <ac:chgData name="Rafael Kuffner dos Anjos" userId="3925196f-71a7-46bf-baee-ed570243f2ce" providerId="ADAL" clId="{75CF60C3-392C-4260-BF9F-AE8B9192B459}" dt="2021-10-12T10:36:11.409" v="538" actId="1076"/>
          <ac:spMkLst>
            <pc:docMk/>
            <pc:sldMk cId="3694871795" sldId="401"/>
            <ac:spMk id="7" creationId="{A29E9BA1-9365-4BA4-894B-4B9A5D0BA0DF}"/>
          </ac:spMkLst>
        </pc:spChg>
        <pc:spChg chg="add mod">
          <ac:chgData name="Rafael Kuffner dos Anjos" userId="3925196f-71a7-46bf-baee-ed570243f2ce" providerId="ADAL" clId="{75CF60C3-392C-4260-BF9F-AE8B9192B459}" dt="2021-10-12T10:36:15.279" v="539" actId="1076"/>
          <ac:spMkLst>
            <pc:docMk/>
            <pc:sldMk cId="3694871795" sldId="401"/>
            <ac:spMk id="8" creationId="{9BCA7FF4-2C8C-4479-B23E-47EBC25EAF99}"/>
          </ac:spMkLst>
        </pc:spChg>
        <pc:spChg chg="mod">
          <ac:chgData name="Rafael Kuffner dos Anjos" userId="3925196f-71a7-46bf-baee-ed570243f2ce" providerId="ADAL" clId="{75CF60C3-392C-4260-BF9F-AE8B9192B459}" dt="2021-10-12T10:35:58.932" v="535" actId="26606"/>
          <ac:spMkLst>
            <pc:docMk/>
            <pc:sldMk cId="3694871795" sldId="401"/>
            <ac:spMk id="48" creationId="{00000000-0000-0000-0000-000000000000}"/>
          </ac:spMkLst>
        </pc:spChg>
        <pc:spChg chg="del mod">
          <ac:chgData name="Rafael Kuffner dos Anjos" userId="3925196f-71a7-46bf-baee-ed570243f2ce" providerId="ADAL" clId="{75CF60C3-392C-4260-BF9F-AE8B9192B459}" dt="2021-10-12T10:35:55.257" v="534" actId="21"/>
          <ac:spMkLst>
            <pc:docMk/>
            <pc:sldMk cId="3694871795" sldId="401"/>
            <ac:spMk id="49" creationId="{00000000-0000-0000-0000-000000000000}"/>
          </ac:spMkLst>
        </pc:spChg>
        <pc:spChg chg="del">
          <ac:chgData name="Rafael Kuffner dos Anjos" userId="3925196f-71a7-46bf-baee-ed570243f2ce" providerId="ADAL" clId="{75CF60C3-392C-4260-BF9F-AE8B9192B459}" dt="2021-10-12T10:35:55.257" v="534" actId="21"/>
          <ac:spMkLst>
            <pc:docMk/>
            <pc:sldMk cId="3694871795" sldId="401"/>
            <ac:spMk id="50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35:58.932" v="535" actId="26606"/>
          <ac:spMkLst>
            <pc:docMk/>
            <pc:sldMk cId="3694871795" sldId="401"/>
            <ac:spMk id="53" creationId="{D4771268-CB57-404A-9271-370EB28F6090}"/>
          </ac:spMkLst>
        </pc:spChg>
        <pc:picChg chg="mod ord">
          <ac:chgData name="Rafael Kuffner dos Anjos" userId="3925196f-71a7-46bf-baee-ed570243f2ce" providerId="ADAL" clId="{75CF60C3-392C-4260-BF9F-AE8B9192B459}" dt="2021-10-12T10:35:58.932" v="535" actId="26606"/>
          <ac:picMkLst>
            <pc:docMk/>
            <pc:sldMk cId="3694871795" sldId="401"/>
            <ac:picMk id="47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10:36:43.575" v="540" actId="26606"/>
        <pc:sldMkLst>
          <pc:docMk/>
          <pc:sldMk cId="334115769" sldId="406"/>
        </pc:sldMkLst>
        <pc:spChg chg="mod">
          <ac:chgData name="Rafael Kuffner dos Anjos" userId="3925196f-71a7-46bf-baee-ed570243f2ce" providerId="ADAL" clId="{75CF60C3-392C-4260-BF9F-AE8B9192B459}" dt="2021-10-12T10:36:43.575" v="540" actId="26606"/>
          <ac:spMkLst>
            <pc:docMk/>
            <pc:sldMk cId="334115769" sldId="40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6:43.575" v="540" actId="26606"/>
          <ac:spMkLst>
            <pc:docMk/>
            <pc:sldMk cId="334115769" sldId="40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36:43.575" v="540" actId="26606"/>
          <ac:spMkLst>
            <pc:docMk/>
            <pc:sldMk cId="334115769" sldId="406"/>
            <ac:spMk id="9" creationId="{73DE2CFE-42F2-48F0-8706-5264E012B10C}"/>
          </ac:spMkLst>
        </pc:spChg>
        <pc:picChg chg="mod">
          <ac:chgData name="Rafael Kuffner dos Anjos" userId="3925196f-71a7-46bf-baee-ed570243f2ce" providerId="ADAL" clId="{75CF60C3-392C-4260-BF9F-AE8B9192B459}" dt="2021-10-12T10:36:43.575" v="540" actId="26606"/>
          <ac:picMkLst>
            <pc:docMk/>
            <pc:sldMk cId="334115769" sldId="406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10:37:08.225" v="541" actId="26606"/>
        <pc:sldMkLst>
          <pc:docMk/>
          <pc:sldMk cId="3162266908" sldId="407"/>
        </pc:sldMkLst>
        <pc:spChg chg="mod">
          <ac:chgData name="Rafael Kuffner dos Anjos" userId="3925196f-71a7-46bf-baee-ed570243f2ce" providerId="ADAL" clId="{75CF60C3-392C-4260-BF9F-AE8B9192B459}" dt="2021-10-12T10:37:08.225" v="541" actId="26606"/>
          <ac:spMkLst>
            <pc:docMk/>
            <pc:sldMk cId="3162266908" sldId="40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7:08.225" v="541" actId="26606"/>
          <ac:spMkLst>
            <pc:docMk/>
            <pc:sldMk cId="3162266908" sldId="40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37:08.225" v="541" actId="26606"/>
          <ac:spMkLst>
            <pc:docMk/>
            <pc:sldMk cId="3162266908" sldId="407"/>
            <ac:spMk id="9" creationId="{2B97F24A-32CE-4C1C-A50D-3016B394DCFB}"/>
          </ac:spMkLst>
        </pc:spChg>
        <pc:spChg chg="add">
          <ac:chgData name="Rafael Kuffner dos Anjos" userId="3925196f-71a7-46bf-baee-ed570243f2ce" providerId="ADAL" clId="{75CF60C3-392C-4260-BF9F-AE8B9192B459}" dt="2021-10-12T10:37:08.225" v="541" actId="26606"/>
          <ac:spMkLst>
            <pc:docMk/>
            <pc:sldMk cId="3162266908" sldId="407"/>
            <ac:spMk id="11" creationId="{6357EC4F-235E-4222-A36F-C7878ACE37F2}"/>
          </ac:spMkLst>
        </pc:spChg>
        <pc:picChg chg="mod">
          <ac:chgData name="Rafael Kuffner dos Anjos" userId="3925196f-71a7-46bf-baee-ed570243f2ce" providerId="ADAL" clId="{75CF60C3-392C-4260-BF9F-AE8B9192B459}" dt="2021-10-12T10:37:08.225" v="541" actId="26606"/>
          <ac:picMkLst>
            <pc:docMk/>
            <pc:sldMk cId="3162266908" sldId="407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75CF60C3-392C-4260-BF9F-AE8B9192B459}" dt="2021-10-12T10:37:37.240" v="546" actId="14100"/>
        <pc:sldMkLst>
          <pc:docMk/>
          <pc:sldMk cId="1667711577" sldId="408"/>
        </pc:sldMkLst>
        <pc:spChg chg="mod">
          <ac:chgData name="Rafael Kuffner dos Anjos" userId="3925196f-71a7-46bf-baee-ed570243f2ce" providerId="ADAL" clId="{75CF60C3-392C-4260-BF9F-AE8B9192B459}" dt="2021-10-12T10:37:18.323" v="542" actId="1076"/>
          <ac:spMkLst>
            <pc:docMk/>
            <pc:sldMk cId="1667711577" sldId="408"/>
            <ac:spMk id="93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7:24.451" v="543" actId="1076"/>
          <ac:spMkLst>
            <pc:docMk/>
            <pc:sldMk cId="1667711577" sldId="408"/>
            <ac:spMk id="95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7:24.451" v="543" actId="1076"/>
          <ac:spMkLst>
            <pc:docMk/>
            <pc:sldMk cId="1667711577" sldId="408"/>
            <ac:spMk id="96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7:34.095" v="545" actId="14100"/>
          <ac:spMkLst>
            <pc:docMk/>
            <pc:sldMk cId="1667711577" sldId="408"/>
            <ac:spMk id="97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7:37.240" v="546" actId="14100"/>
          <ac:spMkLst>
            <pc:docMk/>
            <pc:sldMk cId="1667711577" sldId="408"/>
            <ac:spMk id="98" creationId="{00000000-0000-0000-0000-000000000000}"/>
          </ac:spMkLst>
        </pc:spChg>
        <pc:picChg chg="mod">
          <ac:chgData name="Rafael Kuffner dos Anjos" userId="3925196f-71a7-46bf-baee-ed570243f2ce" providerId="ADAL" clId="{75CF60C3-392C-4260-BF9F-AE8B9192B459}" dt="2021-10-12T10:37:27.983" v="544" actId="14100"/>
          <ac:picMkLst>
            <pc:docMk/>
            <pc:sldMk cId="1667711577" sldId="408"/>
            <ac:picMk id="94" creationId="{00000000-0000-0000-0000-000000000000}"/>
          </ac:picMkLst>
        </pc:picChg>
      </pc:sldChg>
      <pc:sldChg chg="addSp modSp add mod setBg setClrOvrMap">
        <pc:chgData name="Rafael Kuffner dos Anjos" userId="3925196f-71a7-46bf-baee-ed570243f2ce" providerId="ADAL" clId="{75CF60C3-392C-4260-BF9F-AE8B9192B459}" dt="2021-10-12T10:41:19.492" v="554" actId="26606"/>
        <pc:sldMkLst>
          <pc:docMk/>
          <pc:sldMk cId="3013622108" sldId="409"/>
        </pc:sldMkLst>
        <pc:spChg chg="mod">
          <ac:chgData name="Rafael Kuffner dos Anjos" userId="3925196f-71a7-46bf-baee-ed570243f2ce" providerId="ADAL" clId="{75CF60C3-392C-4260-BF9F-AE8B9192B459}" dt="2021-10-12T10:41:19.492" v="554" actId="26606"/>
          <ac:spMkLst>
            <pc:docMk/>
            <pc:sldMk cId="3013622108" sldId="40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41:19.492" v="554" actId="26606"/>
          <ac:spMkLst>
            <pc:docMk/>
            <pc:sldMk cId="3013622108" sldId="40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41:19.492" v="554" actId="26606"/>
          <ac:spMkLst>
            <pc:docMk/>
            <pc:sldMk cId="3013622108" sldId="409"/>
            <ac:spMk id="9" creationId="{C5E6CFF1-2F42-4E10-9A97-F116F46F53FE}"/>
          </ac:spMkLst>
        </pc:spChg>
        <pc:picChg chg="add">
          <ac:chgData name="Rafael Kuffner dos Anjos" userId="3925196f-71a7-46bf-baee-ed570243f2ce" providerId="ADAL" clId="{75CF60C3-392C-4260-BF9F-AE8B9192B459}" dt="2021-10-12T10:41:19.492" v="554" actId="26606"/>
          <ac:picMkLst>
            <pc:docMk/>
            <pc:sldMk cId="3013622108" sldId="409"/>
            <ac:picMk id="5" creationId="{28674F22-9384-41BE-A361-B474D4EB5584}"/>
          </ac:picMkLst>
        </pc:picChg>
        <pc:cxnChg chg="add">
          <ac:chgData name="Rafael Kuffner dos Anjos" userId="3925196f-71a7-46bf-baee-ed570243f2ce" providerId="ADAL" clId="{75CF60C3-392C-4260-BF9F-AE8B9192B459}" dt="2021-10-12T10:41:19.492" v="554" actId="26606"/>
          <ac:cxnSpMkLst>
            <pc:docMk/>
            <pc:sldMk cId="3013622108" sldId="409"/>
            <ac:cxnSpMk id="11" creationId="{67182200-4859-4C8D-BCBB-55B245C28BA3}"/>
          </ac:cxnSpMkLst>
        </pc:cxnChg>
      </pc:sldChg>
      <pc:sldChg chg="addSp delSp modSp add mod setBg">
        <pc:chgData name="Rafael Kuffner dos Anjos" userId="3925196f-71a7-46bf-baee-ed570243f2ce" providerId="ADAL" clId="{75CF60C3-392C-4260-BF9F-AE8B9192B459}" dt="2021-10-12T10:37:54.479" v="549" actId="26606"/>
        <pc:sldMkLst>
          <pc:docMk/>
          <pc:sldMk cId="1284660312" sldId="410"/>
        </pc:sldMkLst>
        <pc:spChg chg="mod">
          <ac:chgData name="Rafael Kuffner dos Anjos" userId="3925196f-71a7-46bf-baee-ed570243f2ce" providerId="ADAL" clId="{75CF60C3-392C-4260-BF9F-AE8B9192B459}" dt="2021-10-12T10:37:54.479" v="549" actId="26606"/>
          <ac:spMkLst>
            <pc:docMk/>
            <pc:sldMk cId="1284660312" sldId="410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75CF60C3-392C-4260-BF9F-AE8B9192B459}" dt="2021-10-12T10:37:54.479" v="549" actId="26606"/>
          <ac:spMkLst>
            <pc:docMk/>
            <pc:sldMk cId="1284660312" sldId="410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10:37:54.474" v="548" actId="26606"/>
          <ac:spMkLst>
            <pc:docMk/>
            <pc:sldMk cId="1284660312" sldId="410"/>
            <ac:spMk id="9" creationId="{73DE2CFE-42F2-48F0-8706-5264E012B10C}"/>
          </ac:spMkLst>
        </pc:spChg>
        <pc:spChg chg="add">
          <ac:chgData name="Rafael Kuffner dos Anjos" userId="3925196f-71a7-46bf-baee-ed570243f2ce" providerId="ADAL" clId="{75CF60C3-392C-4260-BF9F-AE8B9192B459}" dt="2021-10-12T10:37:54.479" v="549" actId="26606"/>
          <ac:spMkLst>
            <pc:docMk/>
            <pc:sldMk cId="1284660312" sldId="410"/>
            <ac:spMk id="11" creationId="{EBF87945-A001-489F-9D9B-7D9435F0B9CA}"/>
          </ac:spMkLst>
        </pc:spChg>
        <pc:spChg chg="add">
          <ac:chgData name="Rafael Kuffner dos Anjos" userId="3925196f-71a7-46bf-baee-ed570243f2ce" providerId="ADAL" clId="{75CF60C3-392C-4260-BF9F-AE8B9192B459}" dt="2021-10-12T10:37:54.479" v="549" actId="26606"/>
          <ac:spMkLst>
            <pc:docMk/>
            <pc:sldMk cId="1284660312" sldId="410"/>
            <ac:spMk id="12" creationId="{FF9B822F-893E-44C8-963C-64F50ACECBB2}"/>
          </ac:spMkLst>
        </pc:spChg>
        <pc:picChg chg="mod">
          <ac:chgData name="Rafael Kuffner dos Anjos" userId="3925196f-71a7-46bf-baee-ed570243f2ce" providerId="ADAL" clId="{75CF60C3-392C-4260-BF9F-AE8B9192B459}" dt="2021-10-12T10:37:54.479" v="549" actId="26606"/>
          <ac:picMkLst>
            <pc:docMk/>
            <pc:sldMk cId="1284660312" sldId="410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10:37:59.376" v="550" actId="26606"/>
        <pc:sldMkLst>
          <pc:docMk/>
          <pc:sldMk cId="1683087933" sldId="411"/>
        </pc:sldMkLst>
        <pc:spChg chg="mod">
          <ac:chgData name="Rafael Kuffner dos Anjos" userId="3925196f-71a7-46bf-baee-ed570243f2ce" providerId="ADAL" clId="{75CF60C3-392C-4260-BF9F-AE8B9192B459}" dt="2021-10-12T10:37:59.376" v="550" actId="26606"/>
          <ac:spMkLst>
            <pc:docMk/>
            <pc:sldMk cId="1683087933" sldId="411"/>
            <ac:spMk id="100" creationId="{00000000-0000-0000-0000-000000000000}"/>
          </ac:spMkLst>
        </pc:spChg>
        <pc:spChg chg="mod ord">
          <ac:chgData name="Rafael Kuffner dos Anjos" userId="3925196f-71a7-46bf-baee-ed570243f2ce" providerId="ADAL" clId="{75CF60C3-392C-4260-BF9F-AE8B9192B459}" dt="2021-10-12T10:37:59.376" v="550" actId="26606"/>
          <ac:spMkLst>
            <pc:docMk/>
            <pc:sldMk cId="1683087933" sldId="411"/>
            <ac:spMk id="101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37:59.376" v="550" actId="26606"/>
          <ac:spMkLst>
            <pc:docMk/>
            <pc:sldMk cId="1683087933" sldId="411"/>
            <ac:spMk id="106" creationId="{FF9B822F-893E-44C8-963C-64F50ACECBB2}"/>
          </ac:spMkLst>
        </pc:spChg>
        <pc:spChg chg="add">
          <ac:chgData name="Rafael Kuffner dos Anjos" userId="3925196f-71a7-46bf-baee-ed570243f2ce" providerId="ADAL" clId="{75CF60C3-392C-4260-BF9F-AE8B9192B459}" dt="2021-10-12T10:37:59.376" v="550" actId="26606"/>
          <ac:spMkLst>
            <pc:docMk/>
            <pc:sldMk cId="1683087933" sldId="411"/>
            <ac:spMk id="108" creationId="{EBF87945-A001-489F-9D9B-7D9435F0B9CA}"/>
          </ac:spMkLst>
        </pc:spChg>
        <pc:picChg chg="mod">
          <ac:chgData name="Rafael Kuffner dos Anjos" userId="3925196f-71a7-46bf-baee-ed570243f2ce" providerId="ADAL" clId="{75CF60C3-392C-4260-BF9F-AE8B9192B459}" dt="2021-10-12T10:37:59.376" v="550" actId="26606"/>
          <ac:picMkLst>
            <pc:docMk/>
            <pc:sldMk cId="1683087933" sldId="411"/>
            <ac:picMk id="2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75CF60C3-392C-4260-BF9F-AE8B9192B459}" dt="2021-10-12T10:38:47.316" v="553" actId="26606"/>
        <pc:sldMkLst>
          <pc:docMk/>
          <pc:sldMk cId="2755312429" sldId="412"/>
        </pc:sldMkLst>
        <pc:spChg chg="mod">
          <ac:chgData name="Rafael Kuffner dos Anjos" userId="3925196f-71a7-46bf-baee-ed570243f2ce" providerId="ADAL" clId="{75CF60C3-392C-4260-BF9F-AE8B9192B459}" dt="2021-10-12T10:38:47.316" v="553" actId="26606"/>
          <ac:spMkLst>
            <pc:docMk/>
            <pc:sldMk cId="2755312429" sldId="41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38:47.316" v="553" actId="26606"/>
          <ac:spMkLst>
            <pc:docMk/>
            <pc:sldMk cId="2755312429" sldId="412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38:47.316" v="553" actId="26606"/>
          <ac:spMkLst>
            <pc:docMk/>
            <pc:sldMk cId="2755312429" sldId="412"/>
            <ac:spMk id="9" creationId="{EA9E6440-28AB-43CB-B9F2-B84F6A187783}"/>
          </ac:spMkLst>
        </pc:spChg>
        <pc:spChg chg="add del">
          <ac:chgData name="Rafael Kuffner dos Anjos" userId="3925196f-71a7-46bf-baee-ed570243f2ce" providerId="ADAL" clId="{75CF60C3-392C-4260-BF9F-AE8B9192B459}" dt="2021-10-12T10:38:17.662" v="552" actId="26606"/>
          <ac:spMkLst>
            <pc:docMk/>
            <pc:sldMk cId="2755312429" sldId="412"/>
            <ac:spMk id="12" creationId="{EA9E6440-28AB-43CB-B9F2-B84F6A187783}"/>
          </ac:spMkLst>
        </pc:spChg>
        <pc:picChg chg="mod ord">
          <ac:chgData name="Rafael Kuffner dos Anjos" userId="3925196f-71a7-46bf-baee-ed570243f2ce" providerId="ADAL" clId="{75CF60C3-392C-4260-BF9F-AE8B9192B459}" dt="2021-10-12T10:38:47.316" v="553" actId="26606"/>
          <ac:picMkLst>
            <pc:docMk/>
            <pc:sldMk cId="2755312429" sldId="412"/>
            <ac:picMk id="4" creationId="{00000000-0000-0000-0000-000000000000}"/>
          </ac:picMkLst>
        </pc:picChg>
        <pc:picChg chg="mod ord">
          <ac:chgData name="Rafael Kuffner dos Anjos" userId="3925196f-71a7-46bf-baee-ed570243f2ce" providerId="ADAL" clId="{75CF60C3-392C-4260-BF9F-AE8B9192B459}" dt="2021-10-12T10:38:47.316" v="553" actId="26606"/>
          <ac:picMkLst>
            <pc:docMk/>
            <pc:sldMk cId="2755312429" sldId="412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75CF60C3-392C-4260-BF9F-AE8B9192B459}" dt="2021-10-12T10:38:47.316" v="553" actId="26606"/>
          <ac:picMkLst>
            <pc:docMk/>
            <pc:sldMk cId="2755312429" sldId="412"/>
            <ac:picMk id="7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75CF60C3-392C-4260-BF9F-AE8B9192B459}" dt="2021-10-12T10:41:35.798" v="555" actId="26606"/>
        <pc:sldMkLst>
          <pc:docMk/>
          <pc:sldMk cId="3516980214" sldId="413"/>
        </pc:sldMkLst>
        <pc:spChg chg="mod">
          <ac:chgData name="Rafael Kuffner dos Anjos" userId="3925196f-71a7-46bf-baee-ed570243f2ce" providerId="ADAL" clId="{75CF60C3-392C-4260-BF9F-AE8B9192B459}" dt="2021-10-12T10:41:35.798" v="555" actId="26606"/>
          <ac:spMkLst>
            <pc:docMk/>
            <pc:sldMk cId="3516980214" sldId="413"/>
            <ac:spMk id="104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41:35.798" v="555" actId="26606"/>
          <ac:spMkLst>
            <pc:docMk/>
            <pc:sldMk cId="3516980214" sldId="413"/>
            <ac:spMk id="105" creationId="{00000000-0000-0000-0000-000000000000}"/>
          </ac:spMkLst>
        </pc:spChg>
        <pc:spChg chg="add">
          <ac:chgData name="Rafael Kuffner dos Anjos" userId="3925196f-71a7-46bf-baee-ed570243f2ce" providerId="ADAL" clId="{75CF60C3-392C-4260-BF9F-AE8B9192B459}" dt="2021-10-12T10:41:35.798" v="555" actId="26606"/>
          <ac:spMkLst>
            <pc:docMk/>
            <pc:sldMk cId="3516980214" sldId="413"/>
            <ac:spMk id="110" creationId="{2B97F24A-32CE-4C1C-A50D-3016B394DCFB}"/>
          </ac:spMkLst>
        </pc:spChg>
        <pc:spChg chg="add">
          <ac:chgData name="Rafael Kuffner dos Anjos" userId="3925196f-71a7-46bf-baee-ed570243f2ce" providerId="ADAL" clId="{75CF60C3-392C-4260-BF9F-AE8B9192B459}" dt="2021-10-12T10:41:35.798" v="555" actId="26606"/>
          <ac:spMkLst>
            <pc:docMk/>
            <pc:sldMk cId="3516980214" sldId="413"/>
            <ac:spMk id="112" creationId="{CD8B4F24-440B-49E9-B85D-733523DC064B}"/>
          </ac:spMkLst>
        </pc:spChg>
        <pc:picChg chg="mod">
          <ac:chgData name="Rafael Kuffner dos Anjos" userId="3925196f-71a7-46bf-baee-ed570243f2ce" providerId="ADAL" clId="{75CF60C3-392C-4260-BF9F-AE8B9192B459}" dt="2021-10-12T10:41:35.798" v="555" actId="26606"/>
          <ac:picMkLst>
            <pc:docMk/>
            <pc:sldMk cId="3516980214" sldId="413"/>
            <ac:picMk id="2" creationId="{00000000-0000-0000-0000-000000000000}"/>
          </ac:picMkLst>
        </pc:picChg>
      </pc:sldChg>
      <pc:sldChg chg="addSp delSp modSp add mod setBg setClrOvrMap">
        <pc:chgData name="Rafael Kuffner dos Anjos" userId="3925196f-71a7-46bf-baee-ed570243f2ce" providerId="ADAL" clId="{75CF60C3-392C-4260-BF9F-AE8B9192B459}" dt="2021-10-12T10:45:52.570" v="566" actId="18131"/>
        <pc:sldMkLst>
          <pc:docMk/>
          <pc:sldMk cId="3726321738" sldId="414"/>
        </pc:sldMkLst>
        <pc:spChg chg="mod">
          <ac:chgData name="Rafael Kuffner dos Anjos" userId="3925196f-71a7-46bf-baee-ed570243f2ce" providerId="ADAL" clId="{75CF60C3-392C-4260-BF9F-AE8B9192B459}" dt="2021-10-12T10:45:36.886" v="565" actId="26606"/>
          <ac:spMkLst>
            <pc:docMk/>
            <pc:sldMk cId="3726321738" sldId="41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0:45:36.886" v="565" actId="26606"/>
          <ac:spMkLst>
            <pc:docMk/>
            <pc:sldMk cId="3726321738" sldId="414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10:45:30.982" v="558" actId="26606"/>
          <ac:spMkLst>
            <pc:docMk/>
            <pc:sldMk cId="3726321738" sldId="414"/>
            <ac:spMk id="71" creationId="{F13C74B1-5B17-4795-BED0-7140497B445A}"/>
          </ac:spMkLst>
        </pc:spChg>
        <pc:spChg chg="add del">
          <ac:chgData name="Rafael Kuffner dos Anjos" userId="3925196f-71a7-46bf-baee-ed570243f2ce" providerId="ADAL" clId="{75CF60C3-392C-4260-BF9F-AE8B9192B459}" dt="2021-10-12T10:45:30.982" v="558" actId="26606"/>
          <ac:spMkLst>
            <pc:docMk/>
            <pc:sldMk cId="3726321738" sldId="414"/>
            <ac:spMk id="73" creationId="{D4974D33-8DC5-464E-8C6D-BE58F0669C17}"/>
          </ac:spMkLst>
        </pc:spChg>
        <pc:spChg chg="add del">
          <ac:chgData name="Rafael Kuffner dos Anjos" userId="3925196f-71a7-46bf-baee-ed570243f2ce" providerId="ADAL" clId="{75CF60C3-392C-4260-BF9F-AE8B9192B459}" dt="2021-10-12T10:45:35.961" v="562" actId="26606"/>
          <ac:spMkLst>
            <pc:docMk/>
            <pc:sldMk cId="3726321738" sldId="414"/>
            <ac:spMk id="75" creationId="{55D4142C-5077-457F-A6AD-3FECFDB39685}"/>
          </ac:spMkLst>
        </pc:spChg>
        <pc:spChg chg="add del">
          <ac:chgData name="Rafael Kuffner dos Anjos" userId="3925196f-71a7-46bf-baee-ed570243f2ce" providerId="ADAL" clId="{75CF60C3-392C-4260-BF9F-AE8B9192B459}" dt="2021-10-12T10:45:35.961" v="562" actId="26606"/>
          <ac:spMkLst>
            <pc:docMk/>
            <pc:sldMk cId="3726321738" sldId="414"/>
            <ac:spMk id="77" creationId="{7A5F0580-5EE9-419F-96EE-B6529EF6E7D0}"/>
          </ac:spMkLst>
        </pc:spChg>
        <pc:spChg chg="add del">
          <ac:chgData name="Rafael Kuffner dos Anjos" userId="3925196f-71a7-46bf-baee-ed570243f2ce" providerId="ADAL" clId="{75CF60C3-392C-4260-BF9F-AE8B9192B459}" dt="2021-10-12T10:45:32.167" v="560" actId="26606"/>
          <ac:spMkLst>
            <pc:docMk/>
            <pc:sldMk cId="3726321738" sldId="414"/>
            <ac:spMk id="1028" creationId="{2B97F24A-32CE-4C1C-A50D-3016B394DCFB}"/>
          </ac:spMkLst>
        </pc:spChg>
        <pc:spChg chg="add del">
          <ac:chgData name="Rafael Kuffner dos Anjos" userId="3925196f-71a7-46bf-baee-ed570243f2ce" providerId="ADAL" clId="{75CF60C3-392C-4260-BF9F-AE8B9192B459}" dt="2021-10-12T10:45:32.167" v="560" actId="26606"/>
          <ac:spMkLst>
            <pc:docMk/>
            <pc:sldMk cId="3726321738" sldId="414"/>
            <ac:spMk id="1029" creationId="{CD8B4F24-440B-49E9-B85D-733523DC064B}"/>
          </ac:spMkLst>
        </pc:spChg>
        <pc:spChg chg="add del">
          <ac:chgData name="Rafael Kuffner dos Anjos" userId="3925196f-71a7-46bf-baee-ed570243f2ce" providerId="ADAL" clId="{75CF60C3-392C-4260-BF9F-AE8B9192B459}" dt="2021-10-12T10:45:35.961" v="562" actId="26606"/>
          <ac:spMkLst>
            <pc:docMk/>
            <pc:sldMk cId="3726321738" sldId="414"/>
            <ac:spMk id="1031" creationId="{9AA72BD9-2C5A-4EDC-931F-5AA08EACA0F3}"/>
          </ac:spMkLst>
        </pc:spChg>
        <pc:spChg chg="add del">
          <ac:chgData name="Rafael Kuffner dos Anjos" userId="3925196f-71a7-46bf-baee-ed570243f2ce" providerId="ADAL" clId="{75CF60C3-392C-4260-BF9F-AE8B9192B459}" dt="2021-10-12T10:45:35.961" v="562" actId="26606"/>
          <ac:spMkLst>
            <pc:docMk/>
            <pc:sldMk cId="3726321738" sldId="414"/>
            <ac:spMk id="1032" creationId="{DD3981AC-7B61-4947-BCF3-F7AA7FA385B9}"/>
          </ac:spMkLst>
        </pc:spChg>
        <pc:spChg chg="add del">
          <ac:chgData name="Rafael Kuffner dos Anjos" userId="3925196f-71a7-46bf-baee-ed570243f2ce" providerId="ADAL" clId="{75CF60C3-392C-4260-BF9F-AE8B9192B459}" dt="2021-10-12T10:45:36.880" v="564" actId="26606"/>
          <ac:spMkLst>
            <pc:docMk/>
            <pc:sldMk cId="3726321738" sldId="414"/>
            <ac:spMk id="1034" creationId="{C5E6CFF1-2F42-4E10-9A97-F116F46F53FE}"/>
          </ac:spMkLst>
        </pc:spChg>
        <pc:spChg chg="add">
          <ac:chgData name="Rafael Kuffner dos Anjos" userId="3925196f-71a7-46bf-baee-ed570243f2ce" providerId="ADAL" clId="{75CF60C3-392C-4260-BF9F-AE8B9192B459}" dt="2021-10-12T10:45:36.886" v="565" actId="26606"/>
          <ac:spMkLst>
            <pc:docMk/>
            <pc:sldMk cId="3726321738" sldId="414"/>
            <ac:spMk id="1037" creationId="{1ECAB1E8-8195-4748-BE71-FF806D86892E}"/>
          </ac:spMkLst>
        </pc:spChg>
        <pc:spChg chg="add">
          <ac:chgData name="Rafael Kuffner dos Anjos" userId="3925196f-71a7-46bf-baee-ed570243f2ce" providerId="ADAL" clId="{75CF60C3-392C-4260-BF9F-AE8B9192B459}" dt="2021-10-12T10:45:36.886" v="565" actId="26606"/>
          <ac:spMkLst>
            <pc:docMk/>
            <pc:sldMk cId="3726321738" sldId="414"/>
            <ac:spMk id="1038" creationId="{57F6BDD4-E066-4008-8011-6CC31AEB4556}"/>
          </ac:spMkLst>
        </pc:spChg>
        <pc:spChg chg="add">
          <ac:chgData name="Rafael Kuffner dos Anjos" userId="3925196f-71a7-46bf-baee-ed570243f2ce" providerId="ADAL" clId="{75CF60C3-392C-4260-BF9F-AE8B9192B459}" dt="2021-10-12T10:45:36.886" v="565" actId="26606"/>
          <ac:spMkLst>
            <pc:docMk/>
            <pc:sldMk cId="3726321738" sldId="414"/>
            <ac:spMk id="1039" creationId="{2711A8FB-68FC-45FC-B01E-38F809E2D439}"/>
          </ac:spMkLst>
        </pc:spChg>
        <pc:spChg chg="add">
          <ac:chgData name="Rafael Kuffner dos Anjos" userId="3925196f-71a7-46bf-baee-ed570243f2ce" providerId="ADAL" clId="{75CF60C3-392C-4260-BF9F-AE8B9192B459}" dt="2021-10-12T10:45:36.886" v="565" actId="26606"/>
          <ac:spMkLst>
            <pc:docMk/>
            <pc:sldMk cId="3726321738" sldId="414"/>
            <ac:spMk id="1040" creationId="{2A865FE3-5FC9-4049-87CF-30019C46C0F5}"/>
          </ac:spMkLst>
        </pc:spChg>
        <pc:picChg chg="add mod ord">
          <ac:chgData name="Rafael Kuffner dos Anjos" userId="3925196f-71a7-46bf-baee-ed570243f2ce" providerId="ADAL" clId="{75CF60C3-392C-4260-BF9F-AE8B9192B459}" dt="2021-10-12T10:45:52.570" v="566" actId="18131"/>
          <ac:picMkLst>
            <pc:docMk/>
            <pc:sldMk cId="3726321738" sldId="414"/>
            <ac:picMk id="1026" creationId="{93C83064-9581-4F42-B655-7054F5BB1619}"/>
          </ac:picMkLst>
        </pc:picChg>
        <pc:cxnChg chg="add del">
          <ac:chgData name="Rafael Kuffner dos Anjos" userId="3925196f-71a7-46bf-baee-ed570243f2ce" providerId="ADAL" clId="{75CF60C3-392C-4260-BF9F-AE8B9192B459}" dt="2021-10-12T10:45:36.880" v="564" actId="26606"/>
          <ac:cxnSpMkLst>
            <pc:docMk/>
            <pc:sldMk cId="3726321738" sldId="414"/>
            <ac:cxnSpMk id="1035" creationId="{67182200-4859-4C8D-BCBB-55B245C28BA3}"/>
          </ac:cxnSpMkLst>
        </pc:cxnChg>
      </pc:sldChg>
      <pc:sldChg chg="addSp delSp modSp add mod setBg modAnim">
        <pc:chgData name="Rafael Kuffner dos Anjos" userId="3925196f-71a7-46bf-baee-ed570243f2ce" providerId="ADAL" clId="{75CF60C3-392C-4260-BF9F-AE8B9192B459}" dt="2021-10-12T15:50:46.954" v="600" actId="27614"/>
        <pc:sldMkLst>
          <pc:docMk/>
          <pc:sldMk cId="3181994152" sldId="415"/>
        </pc:sldMkLst>
        <pc:spChg chg="mod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8" creationId="{DAF1966E-FD40-4A4A-B61B-C4DF7FA05F06}"/>
          </ac:spMkLst>
        </pc:spChg>
        <pc:spChg chg="add del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10" creationId="{047BFA19-D45E-416B-A404-7AF2F3F27017}"/>
          </ac:spMkLst>
        </pc:spChg>
        <pc:spChg chg="add del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12" creationId="{8E0105E7-23DB-4CF2-8258-FF47C7620F6E}"/>
          </ac:spMkLst>
        </pc:spChg>
        <pc:spChg chg="add del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14" creationId="{074B4F7D-14B2-478B-8BF5-01E4E0C5D263}"/>
          </ac:spMkLst>
        </pc:spChg>
        <pc:spChg chg="add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19" creationId="{26CAED0A-2A45-4C9C-BCDD-21A8A092C5F3}"/>
          </ac:spMkLst>
        </pc:spChg>
        <pc:spChg chg="add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21" creationId="{3A9A4357-BD1D-4622-A4FE-766E6AB8DE84}"/>
          </ac:spMkLst>
        </pc:spChg>
        <pc:spChg chg="add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23" creationId="{E659831F-0D9A-4C63-9EBB-8435B85A440F}"/>
          </ac:spMkLst>
        </pc:spChg>
        <pc:spChg chg="add">
          <ac:chgData name="Rafael Kuffner dos Anjos" userId="3925196f-71a7-46bf-baee-ed570243f2ce" providerId="ADAL" clId="{75CF60C3-392C-4260-BF9F-AE8B9192B459}" dt="2021-10-12T15:50:41.413" v="598" actId="26606"/>
          <ac:spMkLst>
            <pc:docMk/>
            <pc:sldMk cId="3181994152" sldId="415"/>
            <ac:spMk id="25" creationId="{E6995CE5-F890-4ABA-82A2-26507CE8D2A3}"/>
          </ac:spMkLst>
        </pc:spChg>
        <pc:picChg chg="add mod">
          <ac:chgData name="Rafael Kuffner dos Anjos" userId="3925196f-71a7-46bf-baee-ed570243f2ce" providerId="ADAL" clId="{75CF60C3-392C-4260-BF9F-AE8B9192B459}" dt="2021-10-12T15:50:46.954" v="600" actId="27614"/>
          <ac:picMkLst>
            <pc:docMk/>
            <pc:sldMk cId="3181994152" sldId="415"/>
            <ac:picMk id="5" creationId="{05E11057-901F-4FAF-92B5-08FC3ACABCE1}"/>
          </ac:picMkLst>
        </pc:picChg>
        <pc:picChg chg="add mod">
          <ac:chgData name="Rafael Kuffner dos Anjos" userId="3925196f-71a7-46bf-baee-ed570243f2ce" providerId="ADAL" clId="{75CF60C3-392C-4260-BF9F-AE8B9192B459}" dt="2021-10-12T15:50:41.413" v="598" actId="26606"/>
          <ac:picMkLst>
            <pc:docMk/>
            <pc:sldMk cId="3181994152" sldId="415"/>
            <ac:picMk id="7" creationId="{A408121B-78BD-43DA-A53B-82BABF4F981D}"/>
          </ac:picMkLst>
        </pc:picChg>
      </pc:sldChg>
      <pc:sldChg chg="addSp delSp modSp add mod">
        <pc:chgData name="Rafael Kuffner dos Anjos" userId="3925196f-71a7-46bf-baee-ed570243f2ce" providerId="ADAL" clId="{75CF60C3-392C-4260-BF9F-AE8B9192B459}" dt="2021-10-12T16:58:33.146" v="657" actId="1076"/>
        <pc:sldMkLst>
          <pc:docMk/>
          <pc:sldMk cId="1917116605" sldId="416"/>
        </pc:sldMkLst>
        <pc:spChg chg="mod">
          <ac:chgData name="Rafael Kuffner dos Anjos" userId="3925196f-71a7-46bf-baee-ed570243f2ce" providerId="ADAL" clId="{75CF60C3-392C-4260-BF9F-AE8B9192B459}" dt="2021-10-12T16:58:33.146" v="657" actId="1076"/>
          <ac:spMkLst>
            <pc:docMk/>
            <pc:sldMk cId="1917116605" sldId="416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75CF60C3-392C-4260-BF9F-AE8B9192B459}" dt="2021-10-12T16:58:30.075" v="656" actId="1076"/>
          <ac:spMkLst>
            <pc:docMk/>
            <pc:sldMk cId="1917116605" sldId="416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75CF60C3-392C-4260-BF9F-AE8B9192B459}" dt="2021-10-12T16:58:23.826" v="655" actId="1076"/>
          <ac:picMkLst>
            <pc:docMk/>
            <pc:sldMk cId="1917116605" sldId="416"/>
            <ac:picMk id="2050" creationId="{1E1381F6-D432-4DBE-9933-DC3D39F55338}"/>
          </ac:picMkLst>
        </pc:picChg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2279786126" sldId="417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3820535377" sldId="418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1919014886" sldId="419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1030196672" sldId="420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3092368231" sldId="421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293188922" sldId="422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4068861205" sldId="423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1167426999" sldId="424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2391338722" sldId="425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1248703693" sldId="426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925325926" sldId="427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859268310" sldId="428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4133813206" sldId="429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2450206713" sldId="430"/>
        </pc:sldMkLst>
      </pc:sldChg>
      <pc:sldChg chg="add">
        <pc:chgData name="Rafael Kuffner dos Anjos" userId="3925196f-71a7-46bf-baee-ed570243f2ce" providerId="ADAL" clId="{75CF60C3-392C-4260-BF9F-AE8B9192B459}" dt="2021-09-28T07:55:16.892" v="0"/>
        <pc:sldMkLst>
          <pc:docMk/>
          <pc:sldMk cId="2905904636" sldId="431"/>
        </pc:sldMkLst>
      </pc:sldChg>
      <pc:sldChg chg="addSp delSp modSp new mod">
        <pc:chgData name="Rafael Kuffner dos Anjos" userId="3925196f-71a7-46bf-baee-ed570243f2ce" providerId="ADAL" clId="{75CF60C3-392C-4260-BF9F-AE8B9192B459}" dt="2021-09-28T08:11:47.369" v="41"/>
        <pc:sldMkLst>
          <pc:docMk/>
          <pc:sldMk cId="1047554354" sldId="432"/>
        </pc:sldMkLst>
        <pc:spChg chg="mod">
          <ac:chgData name="Rafael Kuffner dos Anjos" userId="3925196f-71a7-46bf-baee-ed570243f2ce" providerId="ADAL" clId="{75CF60C3-392C-4260-BF9F-AE8B9192B459}" dt="2021-09-28T07:56:04.278" v="25" actId="20577"/>
          <ac:spMkLst>
            <pc:docMk/>
            <pc:sldMk cId="1047554354" sldId="432"/>
            <ac:spMk id="2" creationId="{754D931C-B07C-4B59-8F89-0D78753B8548}"/>
          </ac:spMkLst>
        </pc:spChg>
        <pc:spChg chg="add del">
          <ac:chgData name="Rafael Kuffner dos Anjos" userId="3925196f-71a7-46bf-baee-ed570243f2ce" providerId="ADAL" clId="{75CF60C3-392C-4260-BF9F-AE8B9192B459}" dt="2021-09-28T08:11:05.845" v="40"/>
          <ac:spMkLst>
            <pc:docMk/>
            <pc:sldMk cId="1047554354" sldId="432"/>
            <ac:spMk id="3" creationId="{26D287C5-671A-4EC4-B3CE-D5F9A961F111}"/>
          </ac:spMkLst>
        </pc:spChg>
        <pc:spChg chg="add mod">
          <ac:chgData name="Rafael Kuffner dos Anjos" userId="3925196f-71a7-46bf-baee-ed570243f2ce" providerId="ADAL" clId="{75CF60C3-392C-4260-BF9F-AE8B9192B459}" dt="2021-09-28T08:11:47.369" v="41"/>
          <ac:spMkLst>
            <pc:docMk/>
            <pc:sldMk cId="1047554354" sldId="432"/>
            <ac:spMk id="7" creationId="{E9D90E21-3A8D-4835-B103-24CDB20CA45E}"/>
          </ac:spMkLst>
        </pc:spChg>
        <pc:picChg chg="add del mod">
          <ac:chgData name="Rafael Kuffner dos Anjos" userId="3925196f-71a7-46bf-baee-ed570243f2ce" providerId="ADAL" clId="{75CF60C3-392C-4260-BF9F-AE8B9192B459}" dt="2021-09-28T08:11:05.845" v="40"/>
          <ac:picMkLst>
            <pc:docMk/>
            <pc:sldMk cId="1047554354" sldId="432"/>
            <ac:picMk id="5" creationId="{C3A75596-8573-46F5-BEF1-1E9FDFB36691}"/>
          </ac:picMkLst>
        </pc:picChg>
        <pc:picChg chg="add mod">
          <ac:chgData name="Rafael Kuffner dos Anjos" userId="3925196f-71a7-46bf-baee-ed570243f2ce" providerId="ADAL" clId="{75CF60C3-392C-4260-BF9F-AE8B9192B459}" dt="2021-09-28T08:11:47.369" v="41"/>
          <ac:picMkLst>
            <pc:docMk/>
            <pc:sldMk cId="1047554354" sldId="432"/>
            <ac:picMk id="6" creationId="{E7DA4277-94DA-43DE-8050-732981B39F18}"/>
          </ac:picMkLst>
        </pc:picChg>
      </pc:sldChg>
      <pc:sldChg chg="modSp new mod">
        <pc:chgData name="Rafael Kuffner dos Anjos" userId="3925196f-71a7-46bf-baee-ed570243f2ce" providerId="ADAL" clId="{75CF60C3-392C-4260-BF9F-AE8B9192B459}" dt="2021-10-12T15:50:55.994" v="623" actId="20577"/>
        <pc:sldMkLst>
          <pc:docMk/>
          <pc:sldMk cId="4032833938" sldId="433"/>
        </pc:sldMkLst>
        <pc:spChg chg="mod">
          <ac:chgData name="Rafael Kuffner dos Anjos" userId="3925196f-71a7-46bf-baee-ed570243f2ce" providerId="ADAL" clId="{75CF60C3-392C-4260-BF9F-AE8B9192B459}" dt="2021-09-28T08:12:20.740" v="57" actId="20577"/>
          <ac:spMkLst>
            <pc:docMk/>
            <pc:sldMk cId="4032833938" sldId="433"/>
            <ac:spMk id="2" creationId="{949D9A33-78CD-49D2-94D8-BDEE5E4CD75C}"/>
          </ac:spMkLst>
        </pc:spChg>
        <pc:spChg chg="mod">
          <ac:chgData name="Rafael Kuffner dos Anjos" userId="3925196f-71a7-46bf-baee-ed570243f2ce" providerId="ADAL" clId="{75CF60C3-392C-4260-BF9F-AE8B9192B459}" dt="2021-10-12T15:50:55.994" v="623" actId="20577"/>
          <ac:spMkLst>
            <pc:docMk/>
            <pc:sldMk cId="4032833938" sldId="433"/>
            <ac:spMk id="3" creationId="{E4537FA7-4D1F-46BC-A621-971A91138A58}"/>
          </ac:spMkLst>
        </pc:spChg>
      </pc:sldChg>
      <pc:sldMasterChg chg="modSldLayout">
        <pc:chgData name="Rafael Kuffner dos Anjos" userId="3925196f-71a7-46bf-baee-ed570243f2ce" providerId="ADAL" clId="{75CF60C3-392C-4260-BF9F-AE8B9192B459}" dt="2021-09-28T08:08:50.328" v="32"/>
        <pc:sldMasterMkLst>
          <pc:docMk/>
          <pc:sldMasterMk cId="1284826330" sldId="2147483648"/>
        </pc:sldMasterMkLst>
        <pc:sldLayoutChg chg="addSp delSp modSp mod">
          <pc:chgData name="Rafael Kuffner dos Anjos" userId="3925196f-71a7-46bf-baee-ed570243f2ce" providerId="ADAL" clId="{75CF60C3-392C-4260-BF9F-AE8B9192B459}" dt="2021-09-28T08:08:50.328" v="32"/>
          <pc:sldLayoutMkLst>
            <pc:docMk/>
            <pc:sldMasterMk cId="1284826330" sldId="2147483648"/>
            <pc:sldLayoutMk cId="245977250" sldId="2147483660"/>
          </pc:sldLayoutMkLst>
          <pc:spChg chg="add mod">
            <ac:chgData name="Rafael Kuffner dos Anjos" userId="3925196f-71a7-46bf-baee-ed570243f2ce" providerId="ADAL" clId="{75CF60C3-392C-4260-BF9F-AE8B9192B459}" dt="2021-09-28T08:08:40.969" v="31"/>
            <ac:spMkLst>
              <pc:docMk/>
              <pc:sldMasterMk cId="1284826330" sldId="2147483648"/>
              <pc:sldLayoutMk cId="245977250" sldId="2147483660"/>
              <ac:spMk id="7" creationId="{EC7CC831-B191-4178-ABD2-1D9875B041F5}"/>
            </ac:spMkLst>
          </pc:spChg>
          <pc:spChg chg="add mod">
            <ac:chgData name="Rafael Kuffner dos Anjos" userId="3925196f-71a7-46bf-baee-ed570243f2ce" providerId="ADAL" clId="{75CF60C3-392C-4260-BF9F-AE8B9192B459}" dt="2021-09-28T08:08:40.969" v="31"/>
            <ac:spMkLst>
              <pc:docMk/>
              <pc:sldMasterMk cId="1284826330" sldId="2147483648"/>
              <pc:sldLayoutMk cId="245977250" sldId="2147483660"/>
              <ac:spMk id="8" creationId="{DC5C8921-29E0-4645-B1ED-FE22D8410BA0}"/>
            </ac:spMkLst>
          </pc:spChg>
          <pc:spChg chg="add mod">
            <ac:chgData name="Rafael Kuffner dos Anjos" userId="3925196f-71a7-46bf-baee-ed570243f2ce" providerId="ADAL" clId="{75CF60C3-392C-4260-BF9F-AE8B9192B459}" dt="2021-09-28T08:08:50.328" v="32"/>
            <ac:spMkLst>
              <pc:docMk/>
              <pc:sldMasterMk cId="1284826330" sldId="2147483648"/>
              <pc:sldLayoutMk cId="245977250" sldId="2147483660"/>
              <ac:spMk id="10" creationId="{6ABD7904-B388-4FA7-A702-2D7168E052E4}"/>
            </ac:spMkLst>
          </pc:spChg>
          <pc:spChg chg="del mod">
            <ac:chgData name="Rafael Kuffner dos Anjos" userId="3925196f-71a7-46bf-baee-ed570243f2ce" providerId="ADAL" clId="{75CF60C3-392C-4260-BF9F-AE8B9192B459}" dt="2021-09-28T08:08:25.428" v="28" actId="478"/>
            <ac:spMkLst>
              <pc:docMk/>
              <pc:sldMasterMk cId="1284826330" sldId="2147483648"/>
              <pc:sldLayoutMk cId="245977250" sldId="2147483660"/>
              <ac:spMk id="23" creationId="{00000000-0000-0000-0000-000000000000}"/>
            </ac:spMkLst>
          </pc:spChg>
          <pc:spChg chg="del">
            <ac:chgData name="Rafael Kuffner dos Anjos" userId="3925196f-71a7-46bf-baee-ed570243f2ce" providerId="ADAL" clId="{75CF60C3-392C-4260-BF9F-AE8B9192B459}" dt="2021-09-28T08:08:32.076" v="30" actId="478"/>
            <ac:spMkLst>
              <pc:docMk/>
              <pc:sldMasterMk cId="1284826330" sldId="2147483648"/>
              <pc:sldLayoutMk cId="245977250" sldId="2147483660"/>
              <ac:spMk id="24" creationId="{00000000-0000-0000-0000-000000000000}"/>
            </ac:spMkLst>
          </pc:spChg>
          <pc:spChg chg="del">
            <ac:chgData name="Rafael Kuffner dos Anjos" userId="3925196f-71a7-46bf-baee-ed570243f2ce" providerId="ADAL" clId="{75CF60C3-392C-4260-BF9F-AE8B9192B459}" dt="2021-09-28T08:08:30.647" v="29" actId="478"/>
            <ac:spMkLst>
              <pc:docMk/>
              <pc:sldMasterMk cId="1284826330" sldId="2147483648"/>
              <pc:sldLayoutMk cId="245977250" sldId="2147483660"/>
              <ac:spMk id="25" creationId="{00000000-0000-0000-0000-000000000000}"/>
            </ac:spMkLst>
          </pc:spChg>
          <pc:picChg chg="add mod">
            <ac:chgData name="Rafael Kuffner dos Anjos" userId="3925196f-71a7-46bf-baee-ed570243f2ce" providerId="ADAL" clId="{75CF60C3-392C-4260-BF9F-AE8B9192B459}" dt="2021-09-28T08:08:50.328" v="32"/>
            <ac:picMkLst>
              <pc:docMk/>
              <pc:sldMasterMk cId="1284826330" sldId="2147483648"/>
              <pc:sldLayoutMk cId="245977250" sldId="2147483660"/>
              <ac:picMk id="9" creationId="{37EB038B-4D48-4588-A451-5DB6963018EB}"/>
            </ac:picMkLst>
          </pc:picChg>
          <pc:picChg chg="del">
            <ac:chgData name="Rafael Kuffner dos Anjos" userId="3925196f-71a7-46bf-baee-ed570243f2ce" providerId="ADAL" clId="{75CF60C3-392C-4260-BF9F-AE8B9192B459}" dt="2021-09-28T08:08:23.188" v="27" actId="478"/>
            <ac:picMkLst>
              <pc:docMk/>
              <pc:sldMasterMk cId="1284826330" sldId="2147483648"/>
              <pc:sldLayoutMk cId="245977250" sldId="2147483660"/>
              <ac:picMk id="22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192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949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1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788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457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143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1008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393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26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5945026" y="6632578"/>
            <a:ext cx="290043" cy="225423"/>
          </a:xfrm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7CC831-B191-4178-ABD2-1D9875B0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DC5C8921-29E0-4645-B1ED-FE22D841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37EB038B-4D48-4588-A451-5DB6963018E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6ABD7904-B388-4FA7-A702-2D7168E052E4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72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4.tiff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11. Light &amp; Colour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Carr </a:t>
            </a:r>
            <a:r>
              <a:rPr lang="pt-PT" dirty="0"/>
              <a:t>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Fluorescence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Energy absorbed, transformed to heat</a:t>
            </a:r>
          </a:p>
          <a:p>
            <a:r>
              <a:rPr lang="en-US" sz="2000">
                <a:latin typeface="+mn-lt"/>
                <a:ea typeface="+mn-ea"/>
              </a:rPr>
              <a:t>Electron releases lower-energy photon</a:t>
            </a:r>
          </a:p>
          <a:p>
            <a:r>
              <a:rPr lang="en-US" sz="2000">
                <a:latin typeface="+mn-lt"/>
                <a:ea typeface="+mn-ea"/>
              </a:rPr>
              <a:t>Lower energy =&gt; lower frequency</a:t>
            </a:r>
          </a:p>
          <a:p>
            <a:r>
              <a:rPr lang="en-US" sz="2000">
                <a:latin typeface="+mn-lt"/>
                <a:ea typeface="+mn-ea"/>
              </a:rPr>
              <a:t>Lower frequency =&gt; different colour</a:t>
            </a:r>
          </a:p>
          <a:p>
            <a:r>
              <a:rPr lang="en-US" sz="2000">
                <a:latin typeface="+mn-lt"/>
                <a:ea typeface="+mn-ea"/>
              </a:rPr>
              <a:t>UV light can drop to visible light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Fluorescence</a:t>
            </a:r>
          </a:p>
        </p:txBody>
      </p:sp>
      <p:pic>
        <p:nvPicPr>
          <p:cNvPr id="2050" name="Picture 2" descr="blue jellyfish in water during daytime">
            <a:extLst>
              <a:ext uri="{FF2B5EF4-FFF2-40B4-BE49-F238E27FC236}">
                <a16:creationId xmlns:a16="http://schemas.microsoft.com/office/drawing/2014/main" id="{1A4E3C14-1A4A-42DB-88D8-A5FFF1127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5B6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3444524C-9F66-4310-8CA0-AB861B49CA6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8775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E6FACE4-65C0-4288-8780-5DE07E2EC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6103" b="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Time Delays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Photon re-radiation is not immediate</a:t>
            </a:r>
          </a:p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There is a time lag</a:t>
            </a:r>
          </a:p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Small lag + re-emission of identical photon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Means the effective speed of light is slower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Different materials =&gt; different speeds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Known as virtual transition</a:t>
            </a:r>
          </a:p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Large lag + energy loss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Phosphorescence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DC909B7B-BC86-4740-B0A9-A2125781AEC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21493"/>
          <a:stretch/>
        </p:blipFill>
        <p:spPr>
          <a:xfrm>
            <a:off x="9409323" y="5928610"/>
            <a:ext cx="2782677" cy="943496"/>
          </a:xfrm>
          <a:prstGeom prst="rect">
            <a:avLst/>
          </a:prstGeom>
          <a:solidFill>
            <a:srgbClr val="EAEAEA">
              <a:alpha val="40000"/>
            </a:srgbClr>
          </a:solidFill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7313F8B9-9D87-4F3E-B0C0-AFB7F4E2D42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44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Carbon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C0742B-6FAB-4F71-A9CB-E140A40C8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62454" y="2620980"/>
            <a:ext cx="9509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Carbon has loosely bound electrons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Can absorb photons of many frequencies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Store energy in vibrations (heat)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Dark materials warm up </a:t>
            </a:r>
          </a:p>
          <a:p>
            <a:r>
              <a:rPr lang="en-US" sz="2000">
                <a:latin typeface="+mn-lt"/>
                <a:ea typeface="+mn-ea"/>
              </a:rPr>
              <a:t>Reverse this to generate photons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Heat up soot so atoms vibrate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They start kicking out photons</a:t>
            </a:r>
          </a:p>
        </p:txBody>
      </p:sp>
    </p:spTree>
    <p:extLst>
      <p:ext uri="{BB962C8B-B14F-4D97-AF65-F5344CB8AC3E}">
        <p14:creationId xmlns:p14="http://schemas.microsoft.com/office/powerpoint/2010/main" val="40730660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Black-body Radiation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>
                    <a:latin typeface="+mn-lt"/>
                    <a:ea typeface="+mn-ea"/>
                  </a:rPr>
                  <a:t>Heat up a black body</a:t>
                </a:r>
              </a:p>
              <a:p>
                <a:r>
                  <a:rPr lang="en-US" sz="2000">
                    <a:latin typeface="+mn-lt"/>
                    <a:ea typeface="+mn-ea"/>
                  </a:rPr>
                  <a:t>Radiates </a:t>
                </a:r>
                <a:r>
                  <a:rPr lang="en-US" sz="2000" i="1">
                    <a:latin typeface="+mn-lt"/>
                    <a:ea typeface="+mn-ea"/>
                  </a:rPr>
                  <a:t>lots</a:t>
                </a:r>
                <a:r>
                  <a:rPr lang="en-US" sz="2000">
                    <a:latin typeface="+mn-lt"/>
                    <a:ea typeface="+mn-ea"/>
                  </a:rPr>
                  <a:t> of photons</a:t>
                </a:r>
              </a:p>
              <a:p>
                <a:r>
                  <a:rPr lang="en-US" sz="2000">
                    <a:latin typeface="+mn-lt"/>
                    <a:ea typeface="+mn-ea"/>
                  </a:rPr>
                  <a:t>Radiation depends on temperature</a:t>
                </a:r>
              </a:p>
              <a:p>
                <a:r>
                  <a:rPr lang="en-US" sz="2000">
                    <a:latin typeface="+mn-lt"/>
                    <a:ea typeface="+mn-ea"/>
                  </a:rPr>
                  <a:t>Stefan-Boltzmann law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𝑃𝑜𝑤𝑒𝑟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𝜎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4</m:t>
                        </m:r>
                      </m:sup>
                    </m:sSup>
                  </m:oMath>
                </a14:m>
                <a:endParaRPr lang="en-US" sz="2000" b="0">
                  <a:latin typeface="+mn-lt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𝜎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=5.67×</m:t>
                    </m:r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−8</m:t>
                        </m:r>
                      </m:sup>
                    </m:sSup>
                    <m:f>
                      <m:f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sz="200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563" t="-16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974500"/>
            <a:ext cx="6019331" cy="4905754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49BAE50F-349E-4B67-A5C0-867E0C249C6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02263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3605572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Wave Nature of Light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latin typeface="+mn-lt"/>
                <a:ea typeface="+mn-ea"/>
              </a:rPr>
              <a:t>Photons </a:t>
            </a:r>
            <a:r>
              <a:rPr lang="en-US" sz="1800" i="1">
                <a:latin typeface="+mn-lt"/>
                <a:ea typeface="+mn-ea"/>
              </a:rPr>
              <a:t>also</a:t>
            </a:r>
            <a:r>
              <a:rPr lang="en-US" sz="1800">
                <a:latin typeface="+mn-lt"/>
                <a:ea typeface="+mn-ea"/>
              </a:rPr>
              <a:t> behave like waves</a:t>
            </a:r>
          </a:p>
          <a:p>
            <a:pPr lvl="1"/>
            <a:r>
              <a:rPr lang="en-US" sz="1800">
                <a:latin typeface="+mn-lt"/>
                <a:ea typeface="+mn-ea"/>
              </a:rPr>
              <a:t>wave length – distance between peaks</a:t>
            </a:r>
          </a:p>
          <a:p>
            <a:pPr lvl="1"/>
            <a:r>
              <a:rPr lang="en-US" sz="1800">
                <a:latin typeface="+mn-lt"/>
                <a:ea typeface="+mn-ea"/>
              </a:rPr>
              <a:t>wave velocity – speed of peaks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5" r="12692" b="-1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AA9991BA-0DFB-4443-9541-F2FFDBB53B4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1CFDA6BC-90ED-4766-B198-82F1D4A41DF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6099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Planar Waves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39509" y="1658056"/>
            <a:ext cx="8876109" cy="5286375"/>
          </a:xfrm>
        </p:spPr>
        <p:txBody>
          <a:bodyPr/>
          <a:lstStyle/>
          <a:p>
            <a:r>
              <a:rPr lang="en-US" dirty="0" err="1"/>
              <a:t>Generalisation</a:t>
            </a:r>
            <a:r>
              <a:rPr lang="en-US" dirty="0"/>
              <a:t> of sine waves to space</a:t>
            </a:r>
          </a:p>
          <a:p>
            <a:r>
              <a:rPr lang="en-US" dirty="0"/>
              <a:t>Light wave has an associated electric field</a:t>
            </a:r>
          </a:p>
          <a:p>
            <a:r>
              <a:rPr lang="en-US" dirty="0"/>
              <a:t>So, a wave along x-direction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others are just rotations of this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3" y="2972173"/>
            <a:ext cx="6027539" cy="14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11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364" y="2764939"/>
            <a:ext cx="11790123" cy="1014392"/>
          </a:xfrm>
        </p:spPr>
        <p:txBody>
          <a:bodyPr/>
          <a:lstStyle/>
          <a:p>
            <a:r>
              <a:rPr lang="en-US" dirty="0"/>
              <a:t>Diffraction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720123" y="4681646"/>
            <a:ext cx="8876109" cy="1607344"/>
          </a:xfrm>
        </p:spPr>
        <p:txBody>
          <a:bodyPr/>
          <a:lstStyle/>
          <a:p>
            <a:r>
              <a:rPr lang="en-US" dirty="0"/>
              <a:t>Waves passing through a slit </a:t>
            </a:r>
            <a:r>
              <a:rPr lang="en-US" i="1" dirty="0"/>
              <a:t>diffract</a:t>
            </a:r>
          </a:p>
          <a:p>
            <a:pPr lvl="1"/>
            <a:r>
              <a:rPr lang="en-US" dirty="0"/>
              <a:t>depending on width of slit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405" y="891600"/>
            <a:ext cx="3545086" cy="285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592" y="891600"/>
            <a:ext cx="3214688" cy="3001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8999" y="3889031"/>
            <a:ext cx="1583768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sym typeface="Gill Sans"/>
              </a:rPr>
              <a:t>At </a:t>
            </a:r>
            <a:r>
              <a:rPr lang="en-US" sz="1266" i="1">
                <a:latin typeface="Palatino Linotype" charset="0"/>
              </a:rPr>
              <a:t>one</a:t>
            </a:r>
            <a:r>
              <a:rPr lang="en-US" sz="1266">
                <a:latin typeface="Palatino Linotype" charset="0"/>
              </a:rPr>
              <a:t> distance D</a:t>
            </a:r>
            <a:endParaRPr lang="en-US" sz="2812">
              <a:solidFill>
                <a:srgbClr val="000000"/>
              </a:solidFill>
              <a:latin typeface="Palatino Linotype" charset="0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8698" y="3779331"/>
            <a:ext cx="2479846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>
                <a:solidFill>
                  <a:srgbClr val="000000"/>
                </a:solidFill>
                <a:latin typeface="Palatino Linotype" charset="0"/>
                <a:sym typeface="Gill Sans"/>
              </a:rPr>
              <a:t>At </a:t>
            </a:r>
            <a:r>
              <a:rPr lang="en-US" sz="2812" i="1">
                <a:solidFill>
                  <a:srgbClr val="000000"/>
                </a:solidFill>
                <a:latin typeface="Palatino Linotype" charset="0"/>
                <a:sym typeface="Gill Sans"/>
              </a:rPr>
              <a:t>all</a:t>
            </a:r>
            <a:r>
              <a:rPr lang="en-US" sz="2812">
                <a:solidFill>
                  <a:srgbClr val="000000"/>
                </a:solidFill>
                <a:latin typeface="Palatino Linotype" charset="0"/>
                <a:sym typeface="Gill Sans"/>
              </a:rPr>
              <a:t> distances</a:t>
            </a:r>
          </a:p>
        </p:txBody>
      </p:sp>
    </p:spTree>
    <p:extLst>
      <p:ext uri="{BB962C8B-B14F-4D97-AF65-F5344CB8AC3E}">
        <p14:creationId xmlns:p14="http://schemas.microsoft.com/office/powerpoint/2010/main" val="30101514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>
                    <a:latin typeface="+mn-lt"/>
                    <a:ea typeface="+mn-ea"/>
                  </a:rPr>
                  <a:t>Change the origin in x or 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∆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, ∆</m:t>
                    </m:r>
                  </m:oMath>
                </a14:m>
                <a:r>
                  <a:rPr lang="en-US" sz="2000">
                    <a:latin typeface="+mn-lt"/>
                    <a:ea typeface="+mn-ea"/>
                  </a:rPr>
                  <a:t>z will change</a:t>
                </a: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But their difference will not</a:t>
                </a: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This is the basis of polarisation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563" t="-1610" r="-121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2487053"/>
            <a:ext cx="6019331" cy="1880647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566A554-B04D-4D1B-9A10-496FABDBF0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1289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Circular Polarisation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33427" y="2194101"/>
            <a:ext cx="3543298" cy="397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y,z are out of phase</a:t>
            </a:r>
          </a:p>
          <a:p>
            <a:r>
              <a:rPr lang="en-US" sz="2000">
                <a:latin typeface="+mn-lt"/>
                <a:ea typeface="+mn-ea"/>
              </a:rPr>
              <a:t>Represents a helical light wave</a:t>
            </a:r>
          </a:p>
          <a:p>
            <a:r>
              <a:rPr lang="en-US" sz="2000">
                <a:latin typeface="+mn-lt"/>
                <a:ea typeface="+mn-ea"/>
              </a:rPr>
              <a:t>Projection sideways gives sine, cosine</a:t>
            </a:r>
          </a:p>
          <a:p>
            <a:r>
              <a:rPr lang="en-US" sz="2000">
                <a:latin typeface="+mn-lt"/>
                <a:ea typeface="+mn-ea"/>
              </a:rPr>
              <a:t>Projection forward gives a circle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2109895"/>
            <a:ext cx="2828925" cy="263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2228964"/>
            <a:ext cx="2828925" cy="2400072"/>
          </a:xfrm>
          <a:prstGeom prst="rect">
            <a:avLst/>
          </a:prstGeom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586BA3DE-6CEA-4AA9-97F2-11747B300D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EF586195-165F-4167-98D1-602517E9262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1270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Linear Polarisation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733427" y="2194101"/>
                <a:ext cx="3543298" cy="3973337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>
                    <a:latin typeface="+mn-lt"/>
                    <a:ea typeface="+mn-ea"/>
                  </a:rPr>
                  <a:t>y, z are in phase</a:t>
                </a:r>
              </a:p>
              <a:p>
                <a:r>
                  <a:rPr lang="en-US" sz="2000">
                    <a:latin typeface="+mn-lt"/>
                    <a:ea typeface="+mn-ea"/>
                  </a:rPr>
                  <a:t>Light wave is planar in nature</a:t>
                </a:r>
              </a:p>
              <a:p>
                <a:r>
                  <a:rPr lang="en-US" sz="2000">
                    <a:latin typeface="+mn-lt"/>
                    <a:ea typeface="+mn-ea"/>
                  </a:rPr>
                  <a:t>Projects to a straight line</a:t>
                </a: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And can have any axis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𝑇</m:t>
                        </m:r>
                      </m:sup>
                    </m:sSup>
                  </m:oMath>
                </a14:m>
                <a:endParaRPr lang="en-US" sz="200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33427" y="2194101"/>
                <a:ext cx="3543298" cy="3973337"/>
              </a:xfrm>
              <a:blipFill>
                <a:blip r:embed="rId2"/>
                <a:stretch>
                  <a:fillRect l="-1546" t="-168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38" y="2104935"/>
            <a:ext cx="2828925" cy="2648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211" y="2301931"/>
            <a:ext cx="2828925" cy="2254137"/>
          </a:xfrm>
          <a:prstGeom prst="rect">
            <a:avLst/>
          </a:prstGeom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2B25F746-2020-41BB-93ED-7CCDF674EE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2D54C615-3E96-4A51-9A2C-7D6DC39939C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2882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D931C-B07C-4B59-8F89-0D78753B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6D287C5-671A-4EC4-B3CE-D5F9A961F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Physics of Light.</a:t>
            </a:r>
          </a:p>
          <a:p>
            <a:r>
              <a:rPr lang="pt-PT" dirty="0"/>
              <a:t>Interactions between light and the environment</a:t>
            </a:r>
          </a:p>
          <a:p>
            <a:r>
              <a:rPr lang="pt-PT" dirty="0"/>
              <a:t>Integrating radiance</a:t>
            </a:r>
          </a:p>
          <a:p>
            <a:r>
              <a:rPr lang="pt-PT" dirty="0"/>
              <a:t>Types of light</a:t>
            </a:r>
          </a:p>
          <a:p>
            <a:r>
              <a:rPr lang="pt-PT" dirty="0"/>
              <a:t>Color theory</a:t>
            </a:r>
          </a:p>
          <a:p>
            <a:r>
              <a:rPr lang="pt-PT" dirty="0"/>
              <a:t>Color spaces</a:t>
            </a:r>
          </a:p>
          <a:p>
            <a:endParaRPr lang="pt-PT" dirty="0"/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E7DA4277-94DA-43DE-8050-732981B39F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E9D90E21-3A8D-4835-B103-24CDB20CA45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5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Elliptical Polarisation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Any other case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a combination of circular and linear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734" y="1537753"/>
            <a:ext cx="4157616" cy="3782493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5192265-5848-4F0C-8BFE-962EDBF2238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5784D893-B7B7-4514-ACE4-EB3FFB46FC7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880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Polarising Material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Some material is polarising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Transparent to one polarisation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Opaque to opposite polarisation</a:t>
            </a:r>
          </a:p>
          <a:p>
            <a:r>
              <a:rPr lang="en-US" sz="2000">
                <a:latin typeface="+mn-lt"/>
                <a:ea typeface="+mn-ea"/>
              </a:rPr>
              <a:t>Commonly used for driving glasses</a:t>
            </a:r>
          </a:p>
          <a:p>
            <a:r>
              <a:rPr lang="en-US" sz="2000">
                <a:latin typeface="+mn-lt"/>
                <a:ea typeface="+mn-ea"/>
              </a:rPr>
              <a:t>Also used in LCD screens</a:t>
            </a:r>
          </a:p>
          <a:p>
            <a:r>
              <a:rPr lang="en-US" sz="2000">
                <a:latin typeface="+mn-lt"/>
                <a:ea typeface="+mn-ea"/>
              </a:rPr>
              <a:t>And in monitor glass</a:t>
            </a:r>
          </a:p>
          <a:p>
            <a:r>
              <a:rPr lang="en-US" sz="2000">
                <a:latin typeface="+mn-lt"/>
                <a:ea typeface="+mn-ea"/>
              </a:rPr>
              <a:t>More in a few minutes ...</a:t>
            </a:r>
          </a:p>
        </p:txBody>
      </p:sp>
      <p:pic>
        <p:nvPicPr>
          <p:cNvPr id="5122" name="Picture 2" descr="black framed sunglasses on white and brown textile">
            <a:extLst>
              <a:ext uri="{FF2B5EF4-FFF2-40B4-BE49-F238E27FC236}">
                <a16:creationId xmlns:a16="http://schemas.microsoft.com/office/drawing/2014/main" id="{B1B27BFE-53A4-48BD-940E-32C58F466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8" r="41153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58A25454-7CC4-4BF7-86B3-C4A9DB41630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229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Refractive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>
                    <a:latin typeface="+mn-lt"/>
                    <a:ea typeface="+mn-ea"/>
                  </a:rPr>
                  <a:t>Recall that light speed depends on material</a:t>
                </a:r>
              </a:p>
              <a:p>
                <a:r>
                  <a:rPr lang="en-US" sz="2000">
                    <a:latin typeface="+mn-lt"/>
                    <a:ea typeface="+mn-ea"/>
                  </a:rPr>
                  <a:t>The refractive index is the ratio with </a:t>
                </a:r>
                <a:r>
                  <a:rPr lang="en-US" sz="2000" i="1">
                    <a:latin typeface="+mn-lt"/>
                    <a:ea typeface="+mn-ea"/>
                  </a:rPr>
                  <a:t>c</a:t>
                </a:r>
                <a:endParaRPr lang="en-US" sz="2000">
                  <a:latin typeface="+mn-lt"/>
                  <a:ea typeface="+mn-ea"/>
                </a:endParaRP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Vacuum: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=1.0000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Air: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=1.0003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Water: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=1.33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lvl="1"/>
                <a:r>
                  <a:rPr lang="en-US" sz="2000">
                    <a:latin typeface="+mn-lt"/>
                    <a:ea typeface="+mn-ea"/>
                  </a:rPr>
                  <a:t>Diamond: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  <a:ea typeface="+mn-ea"/>
                      </a:rPr>
                      <m:t>=2.42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r>
                  <a:rPr lang="en-US" sz="2000">
                    <a:latin typeface="+mn-lt"/>
                    <a:ea typeface="+mn-ea"/>
                  </a:rPr>
                  <a:t>Actually depends on wavelength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3"/>
                <a:stretch>
                  <a:fillRect l="-833" t="-16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person holding clear glass ball">
            <a:extLst>
              <a:ext uri="{FF2B5EF4-FFF2-40B4-BE49-F238E27FC236}">
                <a16:creationId xmlns:a16="http://schemas.microsoft.com/office/drawing/2014/main" id="{3BEC622C-CEDB-4CB3-92A8-42B8164AB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6" r="25514" b="-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28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29460D9B-552C-4E84-8007-4210148F764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791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Wave Retardation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12036" y="5043902"/>
            <a:ext cx="9027775" cy="1510114"/>
          </a:xfrm>
        </p:spPr>
        <p:txBody>
          <a:bodyPr/>
          <a:lstStyle/>
          <a:p>
            <a:r>
              <a:rPr lang="en-US" dirty="0"/>
              <a:t>As waves slow down, they bunch up</a:t>
            </a:r>
          </a:p>
          <a:p>
            <a:r>
              <a:rPr lang="en-US" dirty="0"/>
              <a:t>Frequency is constant, wavelength changes</a:t>
            </a:r>
          </a:p>
          <a:p>
            <a:r>
              <a:rPr lang="en-US" dirty="0"/>
              <a:t>Slowing one side changes the direction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30" y="1191011"/>
            <a:ext cx="4269035" cy="2732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59041"/>
            <a:ext cx="4408967" cy="2822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0920" y="4169665"/>
            <a:ext cx="1445910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Uniform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0439" y="4163016"/>
            <a:ext cx="3280001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12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Slowed on One Side</a:t>
            </a:r>
          </a:p>
        </p:txBody>
      </p:sp>
    </p:spTree>
    <p:extLst>
      <p:ext uri="{BB962C8B-B14F-4D97-AF65-F5344CB8AC3E}">
        <p14:creationId xmlns:p14="http://schemas.microsoft.com/office/powerpoint/2010/main" val="167655888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Snell's Law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864100" y="797442"/>
            <a:ext cx="6675627" cy="11459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+mn-lt"/>
                <a:ea typeface="+mn-ea"/>
              </a:rPr>
              <a:t>Waves retard based on angle</a:t>
            </a:r>
          </a:p>
          <a:p>
            <a:r>
              <a:rPr lang="en-US" sz="2000" dirty="0">
                <a:latin typeface="+mn-lt"/>
                <a:ea typeface="+mn-ea"/>
              </a:rPr>
              <a:t>So this rotates the wave</a:t>
            </a:r>
          </a:p>
          <a:p>
            <a:pPr lvl="1"/>
            <a:r>
              <a:rPr lang="en-US" sz="2000" dirty="0">
                <a:latin typeface="+mn-lt"/>
                <a:ea typeface="+mn-ea"/>
              </a:rPr>
              <a:t>Based on indices of refraction</a:t>
            </a:r>
          </a:p>
          <a:p>
            <a:endParaRPr lang="en-US" sz="2000" dirty="0">
              <a:latin typeface="+mn-lt"/>
              <a:ea typeface="+mn-ea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33" y="2742397"/>
            <a:ext cx="2392430" cy="3291840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998183"/>
            <a:ext cx="4974336" cy="2780268"/>
          </a:xfrm>
          <a:prstGeom prst="rect">
            <a:avLst/>
          </a:prstGeom>
        </p:spPr>
      </p:pic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CA0BDE1B-23B7-4ADE-A106-0055D6F314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5C040430-EA69-4BC4-A4A9-4361967D49C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886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Reflection &amp; Refraction</a:t>
            </a:r>
          </a:p>
        </p:txBody>
      </p:sp>
      <p:pic>
        <p:nvPicPr>
          <p:cNvPr id="7170" name="Picture 2" descr="clear glass ball on white and black stripe table">
            <a:extLst>
              <a:ext uri="{FF2B5EF4-FFF2-40B4-BE49-F238E27FC236}">
                <a16:creationId xmlns:a16="http://schemas.microsoft.com/office/drawing/2014/main" id="{55D82399-CEE5-4487-8C88-54BD22136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latin typeface="+mn-lt"/>
                <a:ea typeface="+mn-ea"/>
              </a:rPr>
              <a:t>Not all light </a:t>
            </a:r>
            <a:r>
              <a:rPr lang="en-US" sz="2200" i="1">
                <a:latin typeface="+mn-lt"/>
                <a:ea typeface="+mn-ea"/>
              </a:rPr>
              <a:t>can</a:t>
            </a:r>
            <a:r>
              <a:rPr lang="en-US" sz="2200">
                <a:latin typeface="+mn-lt"/>
                <a:ea typeface="+mn-ea"/>
              </a:rPr>
              <a:t> refract</a:t>
            </a:r>
          </a:p>
          <a:p>
            <a:r>
              <a:rPr lang="en-US" sz="2200">
                <a:latin typeface="+mn-lt"/>
                <a:ea typeface="+mn-ea"/>
              </a:rPr>
              <a:t>So energy must go somewhere</a:t>
            </a:r>
          </a:p>
          <a:p>
            <a:pPr lvl="1"/>
            <a:r>
              <a:rPr lang="en-US" sz="2200">
                <a:latin typeface="+mn-lt"/>
                <a:ea typeface="+mn-ea"/>
              </a:rPr>
              <a:t>Reflection</a:t>
            </a:r>
          </a:p>
          <a:p>
            <a:pPr lvl="1"/>
            <a:r>
              <a:rPr lang="en-US" sz="2200">
                <a:latin typeface="+mn-lt"/>
                <a:ea typeface="+mn-ea"/>
              </a:rPr>
              <a:t>Refraction</a:t>
            </a:r>
          </a:p>
          <a:p>
            <a:pPr lvl="1"/>
            <a:r>
              <a:rPr lang="en-US" sz="2200">
                <a:latin typeface="+mn-lt"/>
                <a:ea typeface="+mn-ea"/>
              </a:rPr>
              <a:t>Absorption</a:t>
            </a:r>
          </a:p>
          <a:p>
            <a:r>
              <a:rPr lang="en-US" sz="2200">
                <a:latin typeface="+mn-lt"/>
                <a:ea typeface="+mn-ea"/>
              </a:rPr>
              <a:t>Governed by Fresnel equations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394C2058-C801-4FED-90BF-B6F9906161C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410F6B3B-F98B-441D-9EE8-66CAB410AF74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9697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Polarised Reflection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6978" y="1764381"/>
            <a:ext cx="7304484" cy="5331023"/>
          </a:xfrm>
        </p:spPr>
        <p:txBody>
          <a:bodyPr/>
          <a:lstStyle/>
          <a:p>
            <a:r>
              <a:rPr lang="en-US" dirty="0"/>
              <a:t>Light reflected gets </a:t>
            </a:r>
            <a:r>
              <a:rPr lang="en-US" dirty="0" err="1"/>
              <a:t>polarised</a:t>
            </a:r>
            <a:endParaRPr lang="en-US" dirty="0"/>
          </a:p>
          <a:p>
            <a:pPr lvl="1"/>
            <a:r>
              <a:rPr lang="en-US" dirty="0"/>
              <a:t>p-</a:t>
            </a:r>
            <a:r>
              <a:rPr lang="en-US" dirty="0" err="1"/>
              <a:t>polarisation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parallel to surface</a:t>
            </a:r>
          </a:p>
          <a:p>
            <a:pPr lvl="2"/>
            <a:r>
              <a:rPr lang="en-US" dirty="0"/>
              <a:t>perpendicular to page</a:t>
            </a:r>
          </a:p>
          <a:p>
            <a:pPr lvl="1"/>
            <a:r>
              <a:rPr lang="en-US" dirty="0"/>
              <a:t>s-</a:t>
            </a:r>
            <a:r>
              <a:rPr lang="en-US" dirty="0" err="1"/>
              <a:t>polarisation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perpendicular to light</a:t>
            </a:r>
          </a:p>
          <a:p>
            <a:pPr lvl="2"/>
            <a:r>
              <a:rPr lang="en-US" dirty="0"/>
              <a:t>in plane of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87" y="1527226"/>
            <a:ext cx="4530040" cy="34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57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Total Internal Reflection</a:t>
            </a:r>
          </a:p>
        </p:txBody>
      </p:sp>
      <p:sp>
        <p:nvSpPr>
          <p:cNvPr id="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latin typeface="+mn-lt"/>
                <a:ea typeface="+mn-ea"/>
              </a:rPr>
              <a:t>If angle is too steep, light </a:t>
            </a:r>
            <a:r>
              <a:rPr lang="en-US" sz="2200" i="1" dirty="0">
                <a:latin typeface="+mn-lt"/>
                <a:ea typeface="+mn-ea"/>
              </a:rPr>
              <a:t>cannot</a:t>
            </a:r>
            <a:r>
              <a:rPr lang="en-US" sz="2200" dirty="0">
                <a:latin typeface="+mn-lt"/>
                <a:ea typeface="+mn-ea"/>
              </a:rPr>
              <a:t> transmit</a:t>
            </a:r>
          </a:p>
          <a:p>
            <a:r>
              <a:rPr lang="en-US" sz="2200" dirty="0">
                <a:latin typeface="+mn-lt"/>
                <a:ea typeface="+mn-ea"/>
              </a:rPr>
              <a:t>All light reflects internally</a:t>
            </a:r>
          </a:p>
          <a:p>
            <a:r>
              <a:rPr lang="en-US" sz="2200" dirty="0">
                <a:latin typeface="+mn-lt"/>
                <a:ea typeface="+mn-ea"/>
              </a:rPr>
              <a:t>Basis of lenses, &amp;c.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D62107D-1768-4208-A65A-11F93C220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274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2442BDC-2246-4FB5-AB74-6FF10C58411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7433"/>
          <a:stretch/>
        </p:blipFill>
        <p:spPr>
          <a:xfrm>
            <a:off x="9409323" y="5879804"/>
            <a:ext cx="2782677" cy="99230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524CC86E-5BE0-4134-B5EA-CF844E6805F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126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962275"/>
            <a:ext cx="4257675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4925" y="5505450"/>
            <a:ext cx="4257675" cy="2762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>
              <a:lnSpc>
                <a:spcPts val="3375"/>
              </a:lnSpc>
              <a:spcAft>
                <a:spcPts val="600"/>
              </a:spcAft>
              <a:tabLst>
                <a:tab pos="750067" algn="l"/>
              </a:tabLst>
            </a:pPr>
            <a:r>
              <a:rPr lang="en-US" sz="1300">
                <a:solidFill>
                  <a:srgbClr val="FFFFFF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Rainbows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63" y="2962275"/>
            <a:ext cx="1855788" cy="1374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0863" y="4062413"/>
            <a:ext cx="1855788" cy="274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>
              <a:lnSpc>
                <a:spcPts val="3375"/>
              </a:lnSpc>
              <a:spcAft>
                <a:spcPts val="600"/>
              </a:spcAft>
              <a:tabLst>
                <a:tab pos="750067" algn="l"/>
              </a:tabLst>
            </a:pPr>
            <a:r>
              <a:rPr lang="en-US" sz="1300">
                <a:solidFill>
                  <a:srgbClr val="FFFFFF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CD-ROMs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863" y="4405313"/>
            <a:ext cx="1855788" cy="1376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0863" y="5507038"/>
            <a:ext cx="1855788" cy="2746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>
              <a:lnSpc>
                <a:spcPts val="3375"/>
              </a:lnSpc>
              <a:spcAft>
                <a:spcPts val="600"/>
              </a:spcAft>
              <a:tabLst>
                <a:tab pos="750067" algn="l"/>
              </a:tabLst>
            </a:pPr>
            <a:r>
              <a:rPr lang="en-US" sz="1300">
                <a:solidFill>
                  <a:srgbClr val="FFFFFF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Sundogs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913" y="2962275"/>
            <a:ext cx="3781425" cy="2819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4913" y="5505450"/>
            <a:ext cx="3781425" cy="2762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51" hangingPunct="0">
              <a:lnSpc>
                <a:spcPts val="3375"/>
              </a:lnSpc>
              <a:spcAft>
                <a:spcPts val="600"/>
              </a:spcAft>
              <a:tabLst>
                <a:tab pos="750067" algn="l"/>
              </a:tabLst>
            </a:pPr>
            <a:r>
              <a:rPr lang="en-US" sz="1300">
                <a:solidFill>
                  <a:srgbClr val="FFFFFF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Caustics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Refractive Effects</a:t>
            </a:r>
          </a:p>
        </p:txBody>
      </p:sp>
    </p:spTree>
    <p:extLst>
      <p:ext uri="{BB962C8B-B14F-4D97-AF65-F5344CB8AC3E}">
        <p14:creationId xmlns:p14="http://schemas.microsoft.com/office/powerpoint/2010/main" val="1138020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xploding light bulb">
            <a:extLst>
              <a:ext uri="{FF2B5EF4-FFF2-40B4-BE49-F238E27FC236}">
                <a16:creationId xmlns:a16="http://schemas.microsoft.com/office/drawing/2014/main" id="{09B90933-45A8-4914-9B7C-1D452C86D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50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Conductors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Insulators tend to refract light</a:t>
                </a: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Conductors tend to absorb then release</a:t>
                </a: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Rate of release affects reflected light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Can be expressed as complex number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latin typeface="+mn-lt"/>
                    <a:ea typeface="+mn-ea"/>
                  </a:rPr>
                  <a:t>Real part = index of refraction</a:t>
                </a:r>
              </a:p>
              <a:p>
                <a:pPr lvl="2"/>
                <a:r>
                  <a:rPr lang="en-US">
                    <a:solidFill>
                      <a:srgbClr val="FFFFFF"/>
                    </a:solidFill>
                    <a:latin typeface="+mn-lt"/>
                    <a:ea typeface="+mn-ea"/>
                  </a:rPr>
                  <a:t>Imaginary part = coefficient of extinction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𝜅</m:t>
                    </m:r>
                  </m:oMath>
                </a14:m>
                <a:endParaRPr lang="en-US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3"/>
                <a:stretch>
                  <a:fillRect l="-955" r="-191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07E8FE73-5DA8-419C-A020-3CF2B850C37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1856"/>
          <a:stretch/>
        </p:blipFill>
        <p:spPr>
          <a:xfrm>
            <a:off x="9409323" y="5932968"/>
            <a:ext cx="2782677" cy="939138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DEDD280C-9DF5-4E3F-A300-5A2D400A666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51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What's the Difference?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Light is a physical phenomenon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Photons of varying wavelength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A spectral distribution</a:t>
            </a:r>
          </a:p>
          <a:p>
            <a:r>
              <a:rPr lang="en-US" sz="2000">
                <a:latin typeface="+mn-lt"/>
                <a:ea typeface="+mn-ea"/>
              </a:rPr>
              <a:t>Colour is a perceptual phenomenon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How the human eye interprets it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Based on the rods and cones in the eye</a:t>
            </a:r>
          </a:p>
          <a:p>
            <a:r>
              <a:rPr lang="en-US" sz="2000">
                <a:latin typeface="+mn-lt"/>
                <a:ea typeface="+mn-ea"/>
              </a:rPr>
              <a:t>What you learned in school is simplified</a:t>
            </a:r>
          </a:p>
        </p:txBody>
      </p:sp>
      <p:pic>
        <p:nvPicPr>
          <p:cNvPr id="5" name="Imagem 4" descr="Uma imagem com desfocagem&#10;&#10;Descrição gerada automaticamente">
            <a:extLst>
              <a:ext uri="{FF2B5EF4-FFF2-40B4-BE49-F238E27FC236}">
                <a16:creationId xmlns:a16="http://schemas.microsoft.com/office/drawing/2014/main" id="{DE439EC8-ECEF-41CA-9A9F-210E1B1AA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4C0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3">
            <a:extLst>
              <a:ext uri="{FF2B5EF4-FFF2-40B4-BE49-F238E27FC236}">
                <a16:creationId xmlns:a16="http://schemas.microsoft.com/office/drawing/2014/main" id="{E5EFE37B-0895-481F-B31D-A633B90D1C9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89823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501" y="49726"/>
            <a:ext cx="11834813" cy="1014392"/>
          </a:xfrm>
        </p:spPr>
        <p:txBody>
          <a:bodyPr/>
          <a:lstStyle/>
          <a:p>
            <a:r>
              <a:rPr lang="en-US"/>
              <a:t>Simpler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1062633"/>
            <a:ext cx="8876109" cy="5464969"/>
          </a:xfrm>
        </p:spPr>
        <p:txBody>
          <a:bodyPr/>
          <a:lstStyle/>
          <a:p>
            <a:r>
              <a:rPr lang="en-US" dirty="0"/>
              <a:t>Treat refraction and extinction separately</a:t>
            </a:r>
          </a:p>
          <a:p>
            <a:r>
              <a:rPr lang="en-US" dirty="0"/>
              <a:t>Fresnel reflectance then becomes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doesn't cover everything</a:t>
            </a:r>
          </a:p>
          <a:p>
            <a:pPr lvl="1"/>
            <a:r>
              <a:rPr lang="en-US" dirty="0"/>
              <a:t>Phenomena such as birefringence (refraction that depends on polarization)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94" y="2169748"/>
            <a:ext cx="8486611" cy="22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2834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1" y="969263"/>
            <a:ext cx="3093880" cy="4923537"/>
          </a:xfrm>
          <a:solidFill>
            <a:schemeClr val="bg1">
              <a:alpha val="70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Without Polarisation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672101" y="1450427"/>
            <a:ext cx="6876429" cy="18477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+mn-lt"/>
                <a:ea typeface="+mn-ea"/>
              </a:rPr>
              <a:t>Graphics usually assumes no </a:t>
            </a:r>
            <a:r>
              <a:rPr lang="en-US" dirty="0" err="1">
                <a:latin typeface="+mn-lt"/>
                <a:ea typeface="+mn-ea"/>
              </a:rPr>
              <a:t>polarisation</a:t>
            </a:r>
            <a:endParaRPr lang="en-US" dirty="0">
              <a:latin typeface="+mn-lt"/>
              <a:ea typeface="+mn-ea"/>
            </a:endParaRPr>
          </a:p>
          <a:p>
            <a:r>
              <a:rPr lang="en-US" dirty="0">
                <a:latin typeface="+mn-lt"/>
                <a:ea typeface="+mn-ea"/>
              </a:rPr>
              <a:t>Makes computations much easier</a:t>
            </a:r>
          </a:p>
          <a:p>
            <a:r>
              <a:rPr lang="en-US" dirty="0">
                <a:latin typeface="+mn-lt"/>
                <a:ea typeface="+mn-ea"/>
              </a:rPr>
              <a:t>Simplifies Fresnel equations to: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C19E41-BCF2-4F35-97A7-2A45ED58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7674" y="3686783"/>
            <a:ext cx="6579124" cy="2203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40" y="4234641"/>
            <a:ext cx="6243171" cy="1108162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79836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Moving to Calculus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latin typeface="+mn-lt"/>
                <a:ea typeface="+mn-ea"/>
              </a:rPr>
              <a:t>All of this is per photon</a:t>
            </a:r>
          </a:p>
          <a:p>
            <a:r>
              <a:rPr lang="en-US" sz="2400">
                <a:latin typeface="+mn-lt"/>
                <a:ea typeface="+mn-ea"/>
              </a:rPr>
              <a:t>But there are many photons</a:t>
            </a:r>
          </a:p>
          <a:p>
            <a:pPr lvl="1"/>
            <a:r>
              <a:rPr lang="en-US">
                <a:latin typeface="+mn-lt"/>
                <a:ea typeface="+mn-ea"/>
              </a:rPr>
              <a:t>At least 10</a:t>
            </a:r>
            <a:r>
              <a:rPr lang="en-US" baseline="30000">
                <a:latin typeface="+mn-lt"/>
                <a:ea typeface="+mn-ea"/>
              </a:rPr>
              <a:t>23</a:t>
            </a:r>
            <a:r>
              <a:rPr lang="en-US">
                <a:latin typeface="+mn-lt"/>
                <a:ea typeface="+mn-ea"/>
              </a:rPr>
              <a:t> in practice</a:t>
            </a:r>
          </a:p>
          <a:p>
            <a:r>
              <a:rPr lang="en-US" sz="2400">
                <a:latin typeface="+mn-lt"/>
                <a:ea typeface="+mn-ea"/>
              </a:rPr>
              <a:t>So we assume a continuous function</a:t>
            </a:r>
          </a:p>
          <a:p>
            <a:pPr lvl="1"/>
            <a:r>
              <a:rPr lang="en-US">
                <a:latin typeface="+mn-lt"/>
                <a:ea typeface="+mn-ea"/>
              </a:rPr>
              <a:t>called a density function</a:t>
            </a:r>
          </a:p>
          <a:p>
            <a:r>
              <a:rPr lang="en-US" sz="2400">
                <a:latin typeface="+mn-lt"/>
                <a:ea typeface="+mn-ea"/>
              </a:rPr>
              <a:t>Provided that the integral comes out right</a:t>
            </a:r>
          </a:p>
        </p:txBody>
      </p:sp>
    </p:spTree>
    <p:extLst>
      <p:ext uri="{BB962C8B-B14F-4D97-AF65-F5344CB8AC3E}">
        <p14:creationId xmlns:p14="http://schemas.microsoft.com/office/powerpoint/2010/main" val="26007963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3" y="44649"/>
            <a:ext cx="12192000" cy="1014392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Solid Angles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78594" y="2039384"/>
            <a:ext cx="8643938" cy="689200"/>
          </a:xfrm>
        </p:spPr>
        <p:txBody>
          <a:bodyPr/>
          <a:lstStyle/>
          <a:p>
            <a:r>
              <a:rPr lang="en-US" dirty="0"/>
              <a:t>A radian subtends a unit arc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504" y="1171927"/>
            <a:ext cx="2916248" cy="2550259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AD27F4D-E7CB-4622-8DAC-95D025000CA2}"/>
              </a:ext>
            </a:extLst>
          </p:cNvPr>
          <p:cNvGrpSpPr/>
          <p:nvPr/>
        </p:nvGrpSpPr>
        <p:grpSpPr>
          <a:xfrm>
            <a:off x="6514335" y="3893047"/>
            <a:ext cx="3718589" cy="2244446"/>
            <a:chOff x="7216084" y="3943461"/>
            <a:chExt cx="2205633" cy="1331264"/>
          </a:xfrm>
        </p:grpSpPr>
        <p:sp>
          <p:nvSpPr>
            <p:cNvPr id="6" name="Oval 5"/>
            <p:cNvSpPr/>
            <p:nvPr/>
          </p:nvSpPr>
          <p:spPr>
            <a:xfrm>
              <a:off x="7216084" y="4585526"/>
              <a:ext cx="2205633" cy="68919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endParaRPr lang="en-US" sz="2812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488439" y="3943461"/>
              <a:ext cx="1660922" cy="689199"/>
            </a:xfrm>
            <a:prstGeom prst="ellipse">
              <a:avLst/>
            </a:prstGeom>
            <a:solidFill>
              <a:srgbClr val="DCDEE0">
                <a:alpha val="74902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endParaRPr lang="en-US" sz="2812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7557511" y="4497035"/>
              <a:ext cx="761389" cy="6429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309971" y="4541684"/>
              <a:ext cx="729868" cy="625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2402CD-ACA7-4484-93EF-24A11B262835}"/>
              </a:ext>
            </a:extLst>
          </p:cNvPr>
          <p:cNvSpPr txBox="1">
            <a:spLocks/>
          </p:cNvSpPr>
          <p:nvPr/>
        </p:nvSpPr>
        <p:spPr>
          <a:xfrm>
            <a:off x="178594" y="4101304"/>
            <a:ext cx="8643938" cy="68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steradian subtends a unit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268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Change of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287953"/>
            <a:ext cx="8876109" cy="2116336"/>
          </a:xfrm>
        </p:spPr>
        <p:txBody>
          <a:bodyPr/>
          <a:lstStyle/>
          <a:p>
            <a:r>
              <a:rPr lang="en-US"/>
              <a:t>We often have rectangular patches</a:t>
            </a:r>
          </a:p>
          <a:p>
            <a:r>
              <a:rPr lang="en-US"/>
              <a:t>We want to integrate in steradians</a:t>
            </a:r>
          </a:p>
          <a:p>
            <a:r>
              <a:rPr lang="en-US"/>
              <a:t>This involves a change of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24" y="1583223"/>
            <a:ext cx="2393156" cy="2169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86" y="1583223"/>
            <a:ext cx="3732609" cy="410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86" y="2588917"/>
            <a:ext cx="4259461" cy="419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078" y="3568745"/>
            <a:ext cx="4955977" cy="446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0022" y="2037377"/>
            <a:ext cx="89768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becomes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0022" y="2974992"/>
            <a:ext cx="89768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becomes</a:t>
            </a:r>
          </a:p>
        </p:txBody>
      </p:sp>
    </p:spTree>
    <p:extLst>
      <p:ext uri="{BB962C8B-B14F-4D97-AF65-F5344CB8AC3E}">
        <p14:creationId xmlns:p14="http://schemas.microsoft.com/office/powerpoint/2010/main" val="9317608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Integrating Radiance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286934" y="2365001"/>
                <a:ext cx="9618132" cy="20687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400" dirty="0">
                    <a:latin typeface="+mn-lt"/>
                    <a:ea typeface="+mn-ea"/>
                  </a:rPr>
                  <a:t>Energy is an integral of radiance</a:t>
                </a:r>
              </a:p>
              <a:p>
                <a:pPr lvl="1"/>
                <a:r>
                  <a:rPr lang="en-US" dirty="0">
                    <a:latin typeface="+mn-lt"/>
                    <a:ea typeface="+mn-ea"/>
                  </a:rPr>
                  <a:t>Over wavelengths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ea typeface="+mn-ea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  <a:ea typeface="+mn-ea"/>
                </a:endParaRPr>
              </a:p>
              <a:p>
                <a:pPr lvl="1"/>
                <a:r>
                  <a:rPr lang="en-US" dirty="0">
                    <a:latin typeface="+mn-lt"/>
                    <a:ea typeface="+mn-ea"/>
                  </a:rPr>
                  <a:t>Over all incoming directions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𝜔</m:t>
                    </m:r>
                  </m:oMath>
                </a14:m>
                <a:endParaRPr lang="en-US" dirty="0">
                  <a:latin typeface="+mn-lt"/>
                  <a:ea typeface="+mn-ea"/>
                </a:endParaRPr>
              </a:p>
              <a:p>
                <a:pPr lvl="1"/>
                <a:r>
                  <a:rPr lang="en-US" dirty="0">
                    <a:latin typeface="+mn-lt"/>
                    <a:ea typeface="+mn-ea"/>
                  </a:rPr>
                  <a:t>Over a given pixel/patch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×[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endParaRPr lang="en-US" dirty="0">
                  <a:latin typeface="+mn-lt"/>
                  <a:ea typeface="+mn-ea"/>
                </a:endParaRPr>
              </a:p>
              <a:p>
                <a:pPr lvl="1"/>
                <a:r>
                  <a:rPr lang="en-US" dirty="0">
                    <a:latin typeface="+mn-lt"/>
                    <a:ea typeface="+mn-ea"/>
                  </a:rPr>
                  <a:t>And over a time interval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endParaRPr lang="en-US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86934" y="2365001"/>
                <a:ext cx="9618132" cy="2068775"/>
              </a:xfrm>
              <a:blipFill>
                <a:blip r:embed="rId2"/>
                <a:stretch>
                  <a:fillRect l="-824" t="-4130" b="-295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075" y="4513436"/>
            <a:ext cx="9295850" cy="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634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53" y="44649"/>
            <a:ext cx="11375454" cy="1014392"/>
          </a:xfrm>
        </p:spPr>
        <p:txBody>
          <a:bodyPr/>
          <a:lstStyle/>
          <a:p>
            <a:r>
              <a:rPr lang="en-US" dirty="0"/>
              <a:t>But . . 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616651" y="4054077"/>
                <a:ext cx="7164224" cy="2339578"/>
              </a:xfrm>
            </p:spPr>
            <p:txBody>
              <a:bodyPr/>
              <a:lstStyle/>
              <a:p>
                <a:r>
                  <a:rPr lang="en-US" dirty="0"/>
                  <a:t>The amount of light depends on the 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Dependence is as with diffuse </a:t>
                </a:r>
                <a:r>
                  <a:rPr lang="en-US" dirty="0" err="1"/>
                  <a:t>Phong</a:t>
                </a:r>
                <a:endParaRPr lang="en-US" dirty="0"/>
              </a:p>
              <a:p>
                <a:pPr lvl="1"/>
                <a:r>
                  <a:rPr lang="en-US" dirty="0"/>
                  <a:t>On the dot product with the angle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616651" y="4054077"/>
                <a:ext cx="7164224" cy="2339578"/>
              </a:xfrm>
              <a:blipFill>
                <a:blip r:embed="rId5"/>
                <a:stretch>
                  <a:fillRect l="-1531" t="-442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Diffuse_Ang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912" y="1099467"/>
            <a:ext cx="3857643" cy="38576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395" y="2265088"/>
            <a:ext cx="5456039" cy="660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395" y="3262274"/>
            <a:ext cx="5304234" cy="455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6394" y="1333349"/>
            <a:ext cx="5491758" cy="4643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15405" y="1758540"/>
            <a:ext cx="89768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becomes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67440" y="2758064"/>
            <a:ext cx="897683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becomes</a:t>
            </a:r>
          </a:p>
        </p:txBody>
      </p:sp>
    </p:spTree>
    <p:extLst>
      <p:ext uri="{BB962C8B-B14F-4D97-AF65-F5344CB8AC3E}">
        <p14:creationId xmlns:p14="http://schemas.microsoft.com/office/powerpoint/2010/main" val="319598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A Lambertian Emitter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640080" y="2872899"/>
                <a:ext cx="4243589" cy="332066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200" dirty="0">
                    <a:latin typeface="+mn-lt"/>
                    <a:ea typeface="+mn-ea"/>
                  </a:rPr>
                  <a:t>As P gets further from sphere S</a:t>
                </a:r>
              </a:p>
              <a:p>
                <a:pPr lvl="1"/>
                <a:r>
                  <a:rPr lang="en-US" sz="2200" dirty="0">
                    <a:latin typeface="+mn-lt"/>
                    <a:ea typeface="+mn-ea"/>
                  </a:rPr>
                  <a:t>Angle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+mn-ea"/>
                      </a:rPr>
                      <m:t>𝜔</m:t>
                    </m:r>
                    <m:r>
                      <a:rPr lang="en-US" sz="2200" i="1"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1</m:t>
                    </m:r>
                  </m:oMath>
                </a14:m>
                <a:r>
                  <a:rPr lang="en-US" sz="2200" dirty="0">
                    <a:latin typeface="+mn-lt"/>
                    <a:ea typeface="+mn-ea"/>
                  </a:rPr>
                  <a:t> and </a:t>
                </a:r>
                <a:endParaRPr lang="pt-PT" sz="2200" b="0" i="1" dirty="0">
                  <a:latin typeface="Cambria Math" panose="02040503050406030204" pitchFamily="18" charset="0"/>
                  <a:ea typeface="+mn-ea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𝐷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𝐿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b="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  <a:ea typeface="+mn-ea"/>
                            </a:rPr>
                            <m:t>𝑑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  <a:ea typeface="+mn-ea"/>
                            </a:rPr>
                            <m:t>𝜔</m:t>
                          </m:r>
                        </m:e>
                      </m:nary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𝐿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𝑚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Ω</m:t>
                      </m:r>
                      <m:r>
                        <a:rPr lang="en-US" sz="2200" b="0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+mn-lt"/>
                  <a:ea typeface="+mn-ea"/>
                </a:endParaRPr>
              </a:p>
              <a:p>
                <a:pPr lvl="1"/>
                <a:r>
                  <a:rPr lang="en-US" sz="2200" dirty="0">
                    <a:latin typeface="+mn-lt"/>
                    <a:ea typeface="+mn-ea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d>
                      <m:d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Ω</m:t>
                        </m:r>
                      </m:e>
                    </m:d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𝜋</m:t>
                        </m:r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>
                    <a:latin typeface="+mn-lt"/>
                    <a:ea typeface="+mn-ea"/>
                  </a:rPr>
                  <a:t> and get </a:t>
                </a:r>
                <a14:m>
                  <m:oMath xmlns:m="http://schemas.openxmlformats.org/officeDocument/2006/math"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Φ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4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𝜋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𝜋</m:t>
                        </m:r>
                        <m:sSup>
                          <m:sSupPr>
                            <m:ctrlP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2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200" dirty="0">
                    <a:latin typeface="+mn-lt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40080" y="2872899"/>
                <a:ext cx="4243589" cy="3320668"/>
              </a:xfrm>
              <a:blipFill>
                <a:blip r:embed="rId3"/>
                <a:stretch>
                  <a:fillRect l="-1580" t="-220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12100" t="-11499" b="-1"/>
          <a:stretch/>
        </p:blipFill>
        <p:spPr>
          <a:xfrm>
            <a:off x="6556601" y="1089200"/>
            <a:ext cx="4368602" cy="440163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7F1E32CA-8C4D-4988-A8FD-F985992BFEE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3168AEFE-C6DC-46FB-8647-28E36AA718D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73841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Irradiance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1386551"/>
            <a:ext cx="8876109" cy="1785938"/>
          </a:xfrm>
        </p:spPr>
        <p:txBody>
          <a:bodyPr/>
          <a:lstStyle/>
          <a:p>
            <a:r>
              <a:rPr lang="en-US" dirty="0"/>
              <a:t>Similarly, we can simplify the irradiance</a:t>
            </a:r>
          </a:p>
          <a:p>
            <a:r>
              <a:rPr lang="en-US" dirty="0"/>
              <a:t>By substituting assumptions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3" y="2576984"/>
            <a:ext cx="5196449" cy="3392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849" y="3902948"/>
            <a:ext cx="6498519" cy="57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309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ld and red pendant lamps">
            <a:extLst>
              <a:ext uri="{FF2B5EF4-FFF2-40B4-BE49-F238E27FC236}">
                <a16:creationId xmlns:a16="http://schemas.microsoft.com/office/drawing/2014/main" id="{0DA4A8A0-85D1-40CF-955E-310211372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4" r="13818" b="422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+mj-lt"/>
              </a:rPr>
              <a:t>Types of Light Source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+mn-lt"/>
                <a:ea typeface="+mn-ea"/>
              </a:rPr>
              <a:t>Sunlight (aka white light)</a:t>
            </a:r>
          </a:p>
          <a:p>
            <a:pPr lvl="1"/>
            <a:r>
              <a:rPr lang="en-US" sz="1600">
                <a:latin typeface="+mn-lt"/>
                <a:ea typeface="+mn-ea"/>
              </a:rPr>
              <a:t>Black-body radiation at c. 6000℃</a:t>
            </a:r>
          </a:p>
          <a:p>
            <a:r>
              <a:rPr lang="en-US" sz="1600">
                <a:latin typeface="+mn-lt"/>
                <a:ea typeface="+mn-ea"/>
              </a:rPr>
              <a:t>Incandescent Bulb (Tungsten)</a:t>
            </a:r>
          </a:p>
          <a:p>
            <a:pPr lvl="1"/>
            <a:r>
              <a:rPr lang="en-US" sz="1600">
                <a:latin typeface="+mn-lt"/>
                <a:ea typeface="+mn-ea"/>
              </a:rPr>
              <a:t>Black-body radiation at c. 2500℃</a:t>
            </a:r>
          </a:p>
          <a:p>
            <a:r>
              <a:rPr lang="en-US" sz="1600">
                <a:latin typeface="+mn-lt"/>
                <a:ea typeface="+mn-ea"/>
              </a:rPr>
              <a:t>Fluorescent Lamp (Mercury)</a:t>
            </a:r>
          </a:p>
          <a:p>
            <a:pPr lvl="1"/>
            <a:r>
              <a:rPr lang="en-US" sz="1600">
                <a:latin typeface="+mn-lt"/>
                <a:ea typeface="+mn-ea"/>
              </a:rPr>
              <a:t>Stimulated emission with phosphorescence</a:t>
            </a:r>
          </a:p>
          <a:p>
            <a:r>
              <a:rPr lang="en-US" sz="1600">
                <a:latin typeface="+mn-lt"/>
                <a:ea typeface="+mn-ea"/>
              </a:rPr>
              <a:t>LED</a:t>
            </a:r>
          </a:p>
          <a:p>
            <a:pPr lvl="1"/>
            <a:r>
              <a:rPr lang="en-US" sz="1600">
                <a:latin typeface="+mn-lt"/>
                <a:ea typeface="+mn-ea"/>
              </a:rPr>
              <a:t>Direct stimulated emission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E916FF32-FCC8-4453-BCD3-8F3A7F7E71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69A2A538-F29A-494E-8D28-FE69764314C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790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keh photography of light during night time">
            <a:extLst>
              <a:ext uri="{FF2B5EF4-FFF2-40B4-BE49-F238E27FC236}">
                <a16:creationId xmlns:a16="http://schemas.microsoft.com/office/drawing/2014/main" id="{9B865DED-742D-47C5-AB3A-8271139B2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1" y="-10622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latin typeface="+mj-lt"/>
              </a:rPr>
              <a:t>Photons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525516" y="3417573"/>
                <a:ext cx="4593021" cy="2619839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1500">
                    <a:latin typeface="+mn-lt"/>
                    <a:ea typeface="+mn-ea"/>
                  </a:rPr>
                  <a:t>Light is a particle – a photon</a:t>
                </a:r>
              </a:p>
              <a:p>
                <a:pPr lvl="1"/>
                <a:r>
                  <a:rPr lang="en-US" sz="1500">
                    <a:latin typeface="+mn-lt"/>
                    <a:ea typeface="+mn-ea"/>
                  </a:rPr>
                  <a:t>But also a (sine) wave with a frequency</a:t>
                </a:r>
              </a:p>
              <a:p>
                <a:r>
                  <a:rPr lang="en-US" sz="1500">
                    <a:latin typeface="+mn-lt"/>
                    <a:ea typeface="+mn-ea"/>
                  </a:rPr>
                  <a:t>Energy of a photon is related to frequency: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𝐸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h𝑓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h𝑐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den>
                    </m:f>
                  </m:oMath>
                </a14:m>
                <a:endParaRPr lang="en-US" sz="1500">
                  <a:latin typeface="+mn-lt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h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≈6.626 ×</m:t>
                    </m:r>
                    <m:sSup>
                      <m:sSupPr>
                        <m:ctrlP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−34</m:t>
                        </m:r>
                      </m:sup>
                    </m:sSup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𝑘𝑔</m:t>
                        </m:r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sSup>
                          <m:sSupPr>
                            <m:ctrlPr>
                              <a:rPr lang="en-US" sz="15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sz="1500" b="0" i="1">
                                <a:latin typeface="Cambria Math" panose="02040503050406030204" pitchFamily="18" charset="0"/>
                                <a:ea typeface="+mn-ea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500" b="0" i="1"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1500">
                    <a:latin typeface="+mn-lt"/>
                    <a:ea typeface="+mn-ea"/>
                  </a:rPr>
                  <a:t> (Planck's constant)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num>
                      <m:den>
                        <m:r>
                          <a:rPr lang="en-US" sz="1500" i="1"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1500">
                    <a:latin typeface="+mn-lt"/>
                    <a:ea typeface="+mn-ea"/>
                  </a:rPr>
                  <a:t> is the frequency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𝑐</m:t>
                    </m:r>
                    <m:r>
                      <a:rPr lang="en-US" sz="1500" b="0" i="1">
                        <a:latin typeface="Cambria Math" panose="02040503050406030204" pitchFamily="18" charset="0"/>
                        <a:ea typeface="+mn-ea"/>
                      </a:rPr>
                      <m:t>≈2.99×</m:t>
                    </m:r>
                    <m:sSup>
                      <m:sSupPr>
                        <m:ctrlP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num>
                      <m:den>
                        <m:r>
                          <a:rPr lang="en-US" sz="1500" b="0" i="1"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1500">
                    <a:latin typeface="+mn-lt"/>
                    <a:ea typeface="+mn-ea"/>
                  </a:rPr>
                  <a:t> is speed of light in a vacuum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25516" y="3417573"/>
                <a:ext cx="4593021" cy="2619839"/>
              </a:xfrm>
              <a:blipFill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CA1D1478-D3D2-4019-AF25-CAC758CCC65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6548"/>
          <a:stretch/>
        </p:blipFill>
        <p:spPr>
          <a:xfrm>
            <a:off x="9457450" y="5869172"/>
            <a:ext cx="2782677" cy="1002934"/>
          </a:xfrm>
          <a:prstGeom prst="rect">
            <a:avLst/>
          </a:prstGeom>
          <a:solidFill>
            <a:srgbClr val="FFFFFF">
              <a:alpha val="81961"/>
            </a:srgbClr>
          </a:solidFill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CCB72F4C-FABA-4890-8D3A-23F10379780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solidFill>
            <a:srgbClr val="F8F8F8">
              <a:alpha val="85098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0745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Spectral Distribution</a:t>
            </a:r>
          </a:p>
        </p:txBody>
      </p:sp>
      <p:pic>
        <p:nvPicPr>
          <p:cNvPr id="47" name="pas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58" y="643466"/>
            <a:ext cx="6148815" cy="5568739"/>
          </a:xfrm>
          <a:prstGeom prst="rect">
            <a:avLst/>
          </a:prstGeom>
        </p:spPr>
      </p:pic>
      <p:sp>
        <p:nvSpPr>
          <p:cNvPr id="7" name="Shape 49">
            <a:extLst>
              <a:ext uri="{FF2B5EF4-FFF2-40B4-BE49-F238E27FC236}">
                <a16:creationId xmlns:a16="http://schemas.microsoft.com/office/drawing/2014/main" id="{A29E9BA1-9365-4BA4-894B-4B9A5D0BA0DF}"/>
              </a:ext>
            </a:extLst>
          </p:cNvPr>
          <p:cNvSpPr/>
          <p:nvPr/>
        </p:nvSpPr>
        <p:spPr>
          <a:xfrm>
            <a:off x="10344737" y="2282280"/>
            <a:ext cx="1856672" cy="55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 defTabSz="457200"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2531" dirty="0"/>
              <a:t>“White” light</a:t>
            </a:r>
          </a:p>
        </p:txBody>
      </p:sp>
      <p:sp>
        <p:nvSpPr>
          <p:cNvPr id="8" name="Shape 50">
            <a:extLst>
              <a:ext uri="{FF2B5EF4-FFF2-40B4-BE49-F238E27FC236}">
                <a16:creationId xmlns:a16="http://schemas.microsoft.com/office/drawing/2014/main" id="{9BCA7FF4-2C8C-4479-B23E-47EBC25EAF99}"/>
              </a:ext>
            </a:extLst>
          </p:cNvPr>
          <p:cNvSpPr/>
          <p:nvPr/>
        </p:nvSpPr>
        <p:spPr>
          <a:xfrm flipH="1">
            <a:off x="10344737" y="2718507"/>
            <a:ext cx="1116211" cy="10447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369487179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Fluorescent Lamp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latin typeface="+mn-lt"/>
                <a:ea typeface="+mn-ea"/>
              </a:rPr>
              <a:t>Note the spikes (impulses)</a:t>
            </a:r>
          </a:p>
          <a:p>
            <a:r>
              <a:rPr lang="en-US" sz="1600">
                <a:latin typeface="+mn-lt"/>
                <a:ea typeface="+mn-ea"/>
              </a:rPr>
              <a:t>Phosphors chosen so that </a:t>
            </a:r>
            <a:r>
              <a:rPr lang="en-US" sz="1600" i="1">
                <a:latin typeface="+mn-lt"/>
                <a:ea typeface="+mn-ea"/>
              </a:rPr>
              <a:t>result</a:t>
            </a:r>
            <a:r>
              <a:rPr lang="en-US" sz="1600">
                <a:latin typeface="+mn-lt"/>
                <a:ea typeface="+mn-ea"/>
              </a:rPr>
              <a:t> looks white</a:t>
            </a:r>
          </a:p>
          <a:p>
            <a:pPr lvl="1"/>
            <a:r>
              <a:rPr lang="en-US" sz="1600">
                <a:latin typeface="+mn-lt"/>
                <a:ea typeface="+mn-ea"/>
              </a:rPr>
              <a:t>i.e. perceptually close to sunlight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220" y="952500"/>
            <a:ext cx="6811486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76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LED Lights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+mn-lt"/>
                <a:ea typeface="+mn-ea"/>
              </a:rPr>
              <a:t>LEDs are light-emitting diodes</a:t>
            </a:r>
          </a:p>
          <a:p>
            <a:r>
              <a:rPr lang="en-US" sz="2200">
                <a:latin typeface="+mn-lt"/>
                <a:ea typeface="+mn-ea"/>
              </a:rPr>
              <a:t>Close to </a:t>
            </a:r>
            <a:r>
              <a:rPr lang="en-US" sz="2200" i="1">
                <a:latin typeface="+mn-lt"/>
                <a:ea typeface="+mn-ea"/>
              </a:rPr>
              <a:t>mono-spectral</a:t>
            </a:r>
            <a:endParaRPr lang="en-US" sz="2200">
              <a:latin typeface="+mn-lt"/>
              <a:ea typeface="+mn-ea"/>
            </a:endParaRPr>
          </a:p>
          <a:p>
            <a:pPr lvl="1"/>
            <a:r>
              <a:rPr lang="en-US" sz="2200">
                <a:latin typeface="+mn-lt"/>
                <a:ea typeface="+mn-ea"/>
              </a:rPr>
              <a:t>i.e. output only one wavelength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97" y="640080"/>
            <a:ext cx="5892718" cy="5577840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423AA08-D611-4E6B-AD03-A6AFDB20DFC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BA84B9C1-688D-4CBD-BE4C-E44112960DF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669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The Retina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half" idx="4294967295"/>
          </p:nvPr>
        </p:nvSpPr>
        <p:spPr>
          <a:xfrm>
            <a:off x="665422" y="1088349"/>
            <a:ext cx="9135070" cy="2473523"/>
          </a:xfrm>
          <a:prstGeom prst="rect">
            <a:avLst/>
          </a:prstGeom>
        </p:spPr>
        <p:txBody>
          <a:bodyPr/>
          <a:lstStyle/>
          <a:p>
            <a:r>
              <a:rPr dirty="0"/>
              <a:t>A patchwork of light-sensitive cells</a:t>
            </a:r>
          </a:p>
          <a:p>
            <a:pPr lvl="1"/>
            <a:r>
              <a:rPr dirty="0"/>
              <a:t>Rods: low light conditions (B/W)</a:t>
            </a:r>
          </a:p>
          <a:p>
            <a:pPr lvl="1"/>
            <a:r>
              <a:rPr dirty="0"/>
              <a:t>Cones: ordinary conditions (</a:t>
            </a:r>
            <a:r>
              <a:rPr dirty="0" err="1"/>
              <a:t>colour</a:t>
            </a:r>
            <a:r>
              <a:rPr dirty="0"/>
              <a:t>)</a:t>
            </a:r>
          </a:p>
        </p:txBody>
      </p:sp>
      <p:pic>
        <p:nvPicPr>
          <p:cNvPr id="94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344" y="2527591"/>
            <a:ext cx="6065410" cy="3489905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939998" y="3713468"/>
            <a:ext cx="1165384" cy="639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57200">
              <a:lnSpc>
                <a:spcPts val="5000"/>
              </a:lnSpc>
              <a:tabLst>
                <a:tab pos="1066800" algn="l"/>
              </a:tabLst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953" dirty="0"/>
              <a:t>Cones</a:t>
            </a:r>
          </a:p>
        </p:txBody>
      </p:sp>
      <p:sp>
        <p:nvSpPr>
          <p:cNvPr id="96" name="Shape 96"/>
          <p:cNvSpPr/>
          <p:nvPr/>
        </p:nvSpPr>
        <p:spPr>
          <a:xfrm>
            <a:off x="1062925" y="4624296"/>
            <a:ext cx="955391" cy="639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57200">
              <a:lnSpc>
                <a:spcPts val="5000"/>
              </a:lnSpc>
              <a:tabLst>
                <a:tab pos="1066800" algn="l"/>
              </a:tabLst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953"/>
              <a:t>Rods</a:t>
            </a:r>
          </a:p>
        </p:txBody>
      </p:sp>
      <p:sp>
        <p:nvSpPr>
          <p:cNvPr id="97" name="Shape 97"/>
          <p:cNvSpPr/>
          <p:nvPr/>
        </p:nvSpPr>
        <p:spPr>
          <a:xfrm flipV="1">
            <a:off x="2046089" y="3413516"/>
            <a:ext cx="2315321" cy="63928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8" name="Shape 98"/>
          <p:cNvSpPr/>
          <p:nvPr/>
        </p:nvSpPr>
        <p:spPr>
          <a:xfrm>
            <a:off x="2037159" y="4936834"/>
            <a:ext cx="2324251" cy="3267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1667711577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Photopic &amp; Scotopic Vision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9" r="6780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latin typeface="+mn-lt"/>
                <a:ea typeface="+mn-ea"/>
              </a:rPr>
              <a:t>Photopic vision uses the cones</a:t>
            </a:r>
          </a:p>
          <a:p>
            <a:r>
              <a:rPr lang="en-US" sz="2200">
                <a:latin typeface="+mn-lt"/>
                <a:ea typeface="+mn-ea"/>
              </a:rPr>
              <a:t>Scotopic (night) vision uses the rods</a:t>
            </a:r>
          </a:p>
          <a:p>
            <a:r>
              <a:rPr lang="en-US" sz="2200">
                <a:latin typeface="+mn-lt"/>
                <a:ea typeface="+mn-ea"/>
              </a:rPr>
              <a:t>And their efficiency is different</a:t>
            </a:r>
          </a:p>
          <a:p>
            <a:pPr lvl="1"/>
            <a:r>
              <a:rPr lang="en-US" sz="2200">
                <a:latin typeface="+mn-lt"/>
                <a:ea typeface="+mn-ea"/>
              </a:rPr>
              <a:t>Scotopic vision has trouble with red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1F22220A-993E-4CAC-B982-DB5AF13AEB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FD0770B3-04AE-4183-AEA4-973A7EE99AE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6031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>
                <a:solidFill>
                  <a:schemeClr val="bg1"/>
                </a:solidFill>
                <a:latin typeface="+mj-lt"/>
              </a:rPr>
              <a:t>Cones &amp; Colour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32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101" name="Shape 101"/>
          <p:cNvSpPr>
            <a:spLocks noGrp="1"/>
          </p:cNvSpPr>
          <p:nvPr>
            <p:ph type="body" sz="half" idx="4294967295"/>
          </p:nvPr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latin typeface="+mn-lt"/>
                <a:ea typeface="+mn-ea"/>
              </a:rPr>
              <a:t>Three types of cones</a:t>
            </a:r>
          </a:p>
          <a:p>
            <a:r>
              <a:rPr lang="en-US" sz="2200" dirty="0">
                <a:latin typeface="+mn-lt"/>
                <a:ea typeface="+mn-ea"/>
              </a:rPr>
              <a:t>Respond to different wavelengths</a:t>
            </a:r>
          </a:p>
          <a:p>
            <a:pPr lvl="1">
              <a:tabLst>
                <a:tab pos="1116171" algn="l"/>
              </a:tabLst>
            </a:pPr>
            <a:r>
              <a:rPr lang="en-US" sz="2200" dirty="0">
                <a:latin typeface="+mn-lt"/>
                <a:ea typeface="+mn-ea"/>
              </a:rPr>
              <a:t>Integrate over a </a:t>
            </a:r>
            <a:r>
              <a:rPr lang="en-US" sz="2200" i="1" dirty="0">
                <a:latin typeface="+mn-lt"/>
                <a:ea typeface="+mn-ea"/>
              </a:rPr>
              <a:t>range</a:t>
            </a:r>
            <a:r>
              <a:rPr lang="en-US" sz="2200" dirty="0">
                <a:latin typeface="+mn-lt"/>
                <a:ea typeface="+mn-ea"/>
              </a:rPr>
              <a:t> of wavelengths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6DDBA33-8EFA-43E6-82FF-1FD512480E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CEE39E3F-AFB4-4BCF-A285-6AB22901436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8793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Luminous Efficiency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9338" y="2066544"/>
            <a:ext cx="4804011" cy="37810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The eye works best with greenish light</a:t>
            </a:r>
          </a:p>
          <a:p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Other wavelengths fall off in response</a:t>
            </a:r>
          </a:p>
          <a:p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So blue cones are overall weak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22" y="436276"/>
            <a:ext cx="2606040" cy="2052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718" y="566578"/>
            <a:ext cx="2606040" cy="1791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22" y="2903129"/>
            <a:ext cx="5431536" cy="31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1242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pectrum of lights in different colours">
            <a:extLst>
              <a:ext uri="{FF2B5EF4-FFF2-40B4-BE49-F238E27FC236}">
                <a16:creationId xmlns:a16="http://schemas.microsoft.com/office/drawing/2014/main" id="{28674F22-9384-41BE-A361-B474D4EB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Luminance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Perceived brightness</a:t>
                </a: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Integrate total energy over all wavelengths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𝜆</m:t>
                            </m:r>
                          </m:e>
                        </m:d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𝑒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𝜆</m:t>
                            </m:r>
                          </m:e>
                        </m:d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𝜆</m:t>
                        </m:r>
                      </m:e>
                    </m:nary>
                  </m:oMath>
                </a14:m>
                <a:endParaRPr lang="en-US" sz="2000">
                  <a:solidFill>
                    <a:srgbClr val="FFFFFF"/>
                  </a:solidFill>
                  <a:latin typeface="+mn-lt"/>
                  <a:ea typeface="+mn-ea"/>
                </a:endParaRP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Notice we've now included human response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So this is based on perceptual studies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Averages over a population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3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8368286D-EFD0-4D0F-A17A-25137A84C8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C288DB3F-E43B-40BE-B8FD-5EEDC8242AB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22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Tri-stimulus Theory</a:t>
            </a:r>
          </a:p>
        </p:txBody>
      </p:sp>
      <p:sp>
        <p:nvSpPr>
          <p:cNvPr id="1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hape 105"/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latin typeface="+mn-lt"/>
                <a:ea typeface="+mn-ea"/>
              </a:rPr>
              <a:t>Mix R, G &amp; B to get any colour desired</a:t>
            </a:r>
          </a:p>
          <a:p>
            <a:r>
              <a:rPr lang="en-US" sz="2200">
                <a:latin typeface="+mn-lt"/>
                <a:ea typeface="+mn-ea"/>
              </a:rPr>
              <a:t>Human can’t tell the difference</a:t>
            </a:r>
          </a:p>
          <a:p>
            <a:r>
              <a:rPr lang="en-US" sz="2200">
                <a:latin typeface="+mn-lt"/>
                <a:ea typeface="+mn-ea"/>
              </a:rPr>
              <a:t>But you need </a:t>
            </a:r>
            <a:r>
              <a:rPr lang="en-US" sz="2200" i="1">
                <a:latin typeface="+mn-lt"/>
                <a:ea typeface="+mn-ea"/>
              </a:rPr>
              <a:t>negative</a:t>
            </a:r>
            <a:r>
              <a:rPr lang="en-US" sz="2200">
                <a:latin typeface="+mn-lt"/>
                <a:ea typeface="+mn-ea"/>
              </a:rPr>
              <a:t> red light to do 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3"/>
            <a:ext cx="6903720" cy="5574753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D0B690E1-6202-4743-B463-A23F799BC1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BC1B1A39-0141-475C-AE49-2466EE23D31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8021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7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+mj-lt"/>
              </a:rPr>
              <a:t>Adaptation</a:t>
            </a:r>
          </a:p>
        </p:txBody>
      </p:sp>
      <p:sp>
        <p:nvSpPr>
          <p:cNvPr id="1039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0" name="Rectangle 7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latin typeface="+mn-lt"/>
                <a:ea typeface="+mn-ea"/>
              </a:rPr>
              <a:t>The eyes use slow chemical reactions</a:t>
            </a:r>
          </a:p>
          <a:p>
            <a:r>
              <a:rPr lang="en-US" sz="1700">
                <a:latin typeface="+mn-lt"/>
                <a:ea typeface="+mn-ea"/>
              </a:rPr>
              <a:t>But they adapt to the light level</a:t>
            </a:r>
          </a:p>
          <a:p>
            <a:r>
              <a:rPr lang="en-US" sz="1700">
                <a:latin typeface="+mn-lt"/>
                <a:ea typeface="+mn-ea"/>
              </a:rPr>
              <a:t>So their response is (mostly) logarithmic</a:t>
            </a:r>
          </a:p>
          <a:p>
            <a:r>
              <a:rPr lang="en-US" sz="1700">
                <a:latin typeface="+mn-lt"/>
                <a:ea typeface="+mn-ea"/>
              </a:rPr>
              <a:t>But too much light washes an image out</a:t>
            </a:r>
          </a:p>
          <a:p>
            <a:pPr lvl="1"/>
            <a:r>
              <a:rPr lang="en-US" sz="1700">
                <a:latin typeface="+mn-lt"/>
                <a:ea typeface="+mn-ea"/>
              </a:rPr>
              <a:t>Even in the areas where it's dark</a:t>
            </a:r>
          </a:p>
        </p:txBody>
      </p:sp>
      <p:pic>
        <p:nvPicPr>
          <p:cNvPr id="1026" name="Picture 2" descr="close-up photography of human eye">
            <a:extLst>
              <a:ext uri="{FF2B5EF4-FFF2-40B4-BE49-F238E27FC236}">
                <a16:creationId xmlns:a16="http://schemas.microsoft.com/office/drawing/2014/main" id="{93C83064-9581-4F42-B655-7054F5BB1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" t="13" r="14621" b="-14"/>
          <a:stretch/>
        </p:blipFill>
        <p:spPr bwMode="auto">
          <a:xfrm>
            <a:off x="5124450" y="634382"/>
            <a:ext cx="6657213" cy="549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ABAD6AE9-DB40-4AEE-824E-275D42DEB0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058C9B52-C11A-459B-9962-F0383F5D9354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3217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terior of dark warehouse">
            <a:extLst>
              <a:ext uri="{FF2B5EF4-FFF2-40B4-BE49-F238E27FC236}">
                <a16:creationId xmlns:a16="http://schemas.microsoft.com/office/drawing/2014/main" id="{C4EBAF61-90CA-4370-BA10-679BB17F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Units for Light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5155379" y="1065862"/>
                <a:ext cx="5744685" cy="472627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Energy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𝐽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) depends on wavelength</a:t>
                </a: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Power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) is energy/unit time</a:t>
                </a: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Irradiance (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/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) is power/unit area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Also known as radiosity</a:t>
                </a:r>
              </a:p>
              <a:p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Radiance (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/</m:t>
                    </m:r>
                    <m:sSup>
                      <m:sSupPr>
                        <m:ctrlP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p>
                        <m:r>
                          <a:rPr lang="en-US" sz="2000" b="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sz="2000" b="0" i="1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ea"/>
                      </a:rPr>
                      <m:t>𝑠𝑟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) is irradiance/unit angle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Conserved along a ray</a:t>
                </a:r>
              </a:p>
              <a:p>
                <a:pPr lvl="1"/>
                <a:r>
                  <a:rPr lang="en-US" sz="2000">
                    <a:solidFill>
                      <a:srgbClr val="FFFFFF"/>
                    </a:solidFill>
                    <a:latin typeface="+mn-lt"/>
                    <a:ea typeface="+mn-ea"/>
                  </a:rPr>
                  <a:t>Defers inverse-square law to surface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55379" y="1065862"/>
                <a:ext cx="5744685" cy="4726276"/>
              </a:xfrm>
              <a:blipFill>
                <a:blip r:embed="rId3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hape 3">
            <a:extLst>
              <a:ext uri="{FF2B5EF4-FFF2-40B4-BE49-F238E27FC236}">
                <a16:creationId xmlns:a16="http://schemas.microsoft.com/office/drawing/2014/main" id="{B4223E36-98EF-448A-A275-271DB1ADBDA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6FC324F1-F08D-4FB0-9096-1B447AE96CC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6548"/>
          <a:stretch/>
        </p:blipFill>
        <p:spPr>
          <a:xfrm>
            <a:off x="9457450" y="5869172"/>
            <a:ext cx="2782677" cy="1002934"/>
          </a:xfrm>
          <a:prstGeom prst="rect">
            <a:avLst/>
          </a:prstGeom>
          <a:solidFill>
            <a:srgbClr val="FFFFFF">
              <a:alpha val="81961"/>
            </a:srgbClr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30740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CAED0A-2A45-4C9C-BCDD-21A8A092C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Just Noticeable Difference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93660" y="2599509"/>
            <a:ext cx="4160725" cy="35989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>
                <a:latin typeface="+mn-lt"/>
                <a:ea typeface="+mn-ea"/>
              </a:rPr>
              <a:t>Humans can just spot a 1% difference</a:t>
            </a:r>
          </a:p>
          <a:p>
            <a:pPr lvl="1"/>
            <a:r>
              <a:rPr lang="en-US" sz="1900">
                <a:latin typeface="+mn-lt"/>
                <a:ea typeface="+mn-ea"/>
              </a:rPr>
              <a:t>at least in the range that displays use</a:t>
            </a:r>
          </a:p>
          <a:p>
            <a:r>
              <a:rPr lang="en-US" sz="1900">
                <a:latin typeface="+mn-lt"/>
                <a:ea typeface="+mn-ea"/>
              </a:rPr>
              <a:t>So we need about 100 logarithmic levels</a:t>
            </a:r>
          </a:p>
          <a:p>
            <a:r>
              <a:rPr lang="en-US" sz="1900">
                <a:latin typeface="+mn-lt"/>
                <a:ea typeface="+mn-ea"/>
              </a:rPr>
              <a:t>And 256 values is enough most of the time</a:t>
            </a:r>
          </a:p>
          <a:p>
            <a:r>
              <a:rPr lang="en-US" sz="1900">
                <a:latin typeface="+mn-lt"/>
                <a:ea typeface="+mn-ea"/>
              </a:rPr>
              <a:t>Hence our 8-bit RGB values</a:t>
            </a:r>
          </a:p>
          <a:p>
            <a:r>
              <a:rPr lang="en-US" sz="1900">
                <a:latin typeface="+mn-lt"/>
                <a:ea typeface="+mn-ea"/>
              </a:rPr>
              <a:t>But they’re not uniform</a:t>
            </a:r>
          </a:p>
          <a:p>
            <a:pPr lvl="1"/>
            <a:r>
              <a:rPr lang="en-US" sz="1900">
                <a:latin typeface="+mn-lt"/>
                <a:ea typeface="+mn-ea"/>
              </a:rPr>
              <a:t>So we use gamma correction</a:t>
            </a:r>
          </a:p>
        </p:txBody>
      </p:sp>
      <p:pic>
        <p:nvPicPr>
          <p:cNvPr id="5" name="Imagem 4" descr="Uma imagem com texto, edifício, janela&#10;&#10;Descrição gerada automaticamente">
            <a:extLst>
              <a:ext uri="{FF2B5EF4-FFF2-40B4-BE49-F238E27FC236}">
                <a16:creationId xmlns:a16="http://schemas.microsoft.com/office/drawing/2014/main" id="{05E11057-901F-4FAF-92B5-08FC3ACAB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8" b="4"/>
          <a:stretch/>
        </p:blipFill>
        <p:spPr>
          <a:xfrm>
            <a:off x="5418759" y="2559047"/>
            <a:ext cx="2741805" cy="36394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408121B-78BD-43DA-A53B-82BABF4F9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834"/>
          <a:stretch/>
        </p:blipFill>
        <p:spPr>
          <a:xfrm>
            <a:off x="8412616" y="2559047"/>
            <a:ext cx="2743620" cy="36394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5AC3223A-9CAC-494F-AF77-C7346AF7E7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8FA16BD8-E6F4-4478-A850-C0CBD6B0DAA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9415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18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2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2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2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Radiance to Pixel Value</a:t>
            </a:r>
          </a:p>
        </p:txBody>
      </p:sp>
      <p:sp>
        <p:nvSpPr>
          <p:cNvPr id="80" name="Text Placeholder 2"/>
          <p:cNvSpPr>
            <a:spLocks noGrp="1"/>
          </p:cNvSpPr>
          <p:nvPr>
            <p:ph type="body" idx="4294967295"/>
          </p:nvPr>
        </p:nvSpPr>
        <p:spPr>
          <a:xfrm>
            <a:off x="1289304" y="2902913"/>
            <a:ext cx="9849751" cy="3032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OpenGL/PPM use a simple model: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0-255 / 0.0 – 1.0 in each colour channel</a:t>
            </a:r>
          </a:p>
          <a:p>
            <a:r>
              <a:rPr lang="en-US" sz="2000">
                <a:latin typeface="+mn-lt"/>
                <a:ea typeface="+mn-ea"/>
              </a:rPr>
              <a:t>Human vision isn’t like this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We see a wide range of intensity</a:t>
            </a:r>
          </a:p>
          <a:p>
            <a:pPr lvl="2"/>
            <a:r>
              <a:rPr lang="en-US">
                <a:latin typeface="+mn-lt"/>
                <a:ea typeface="+mn-ea"/>
              </a:rPr>
              <a:t>Closer to 0.0 – 1,000,000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But it’s logarithmic in nature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And we have to adjust for it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C335A076-3799-42C5-A837-06D324AB6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EC891600-BF30-448D-BDA6-E0D623706696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0023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649"/>
            <a:ext cx="12192000" cy="1014392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Gamma encoding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59077" y="1317814"/>
            <a:ext cx="11834813" cy="5331023"/>
          </a:xfrm>
        </p:spPr>
        <p:txBody>
          <a:bodyPr/>
          <a:lstStyle/>
          <a:p>
            <a:r>
              <a:rPr lang="en-US" dirty="0"/>
              <a:t>Assume we have</a:t>
            </a:r>
          </a:p>
          <a:p>
            <a:pPr lvl="1"/>
            <a:r>
              <a:rPr lang="en-US" dirty="0"/>
              <a:t>radiance </a:t>
            </a:r>
            <a:r>
              <a:rPr lang="en-US" i="1" dirty="0"/>
              <a:t>r</a:t>
            </a:r>
            <a:endParaRPr lang="en-US" dirty="0"/>
          </a:p>
          <a:p>
            <a:pPr lvl="1"/>
            <a:r>
              <a:rPr lang="en-US" dirty="0"/>
              <a:t>min &amp; max </a:t>
            </a:r>
            <a:r>
              <a:rPr lang="en-US" i="1" dirty="0"/>
              <a:t>possible</a:t>
            </a:r>
            <a:r>
              <a:rPr lang="en-US" dirty="0"/>
              <a:t> r</a:t>
            </a:r>
          </a:p>
          <a:p>
            <a:pPr lvl="1"/>
            <a:r>
              <a:rPr lang="en-US" dirty="0" err="1"/>
              <a:t>Δr</a:t>
            </a:r>
            <a:r>
              <a:rPr lang="en-US" dirty="0"/>
              <a:t> = (max </a:t>
            </a:r>
            <a:r>
              <a:rPr lang="mr-IN" dirty="0"/>
              <a:t>–</a:t>
            </a:r>
            <a:r>
              <a:rPr lang="en-US" dirty="0"/>
              <a:t> min) / 1.0</a:t>
            </a:r>
          </a:p>
          <a:p>
            <a:r>
              <a:rPr lang="en-US" dirty="0"/>
              <a:t>Then we compute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γ = 2.2 (to match the human eye)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05" y="3684181"/>
            <a:ext cx="5144617" cy="7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543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Gamma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210068"/>
            <a:ext cx="8876109" cy="2183588"/>
          </a:xfrm>
        </p:spPr>
        <p:txBody>
          <a:bodyPr/>
          <a:lstStyle/>
          <a:p>
            <a:r>
              <a:rPr lang="en-US" dirty="0"/>
              <a:t>(subject to monitor gamma, &amp;c.)</a:t>
            </a:r>
          </a:p>
          <a:p>
            <a:r>
              <a:rPr lang="en-US" dirty="0"/>
              <a:t>Compute in float</a:t>
            </a:r>
          </a:p>
          <a:p>
            <a:r>
              <a:rPr lang="en-US" dirty="0"/>
              <a:t>Use gamma to convert to integers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4" y="1927696"/>
            <a:ext cx="3821747" cy="1849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845" y="1927696"/>
            <a:ext cx="3488160" cy="1740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59026" y="3775656"/>
                <a:ext cx="1232582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𝛾</m:t>
                      </m:r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=2.0</m:t>
                      </m:r>
                    </m:oMath>
                  </m:oMathPara>
                </a14:m>
                <a:endParaRPr lang="en-US" sz="2812" dirty="0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026" y="3775656"/>
                <a:ext cx="1232582" cy="436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40686" y="3775655"/>
                <a:ext cx="1232582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𝛾</m:t>
                      </m:r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=1.0</m:t>
                      </m:r>
                    </m:oMath>
                  </m:oMathPara>
                </a14:m>
                <a:endParaRPr lang="en-US" sz="2812" dirty="0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86" y="3775655"/>
                <a:ext cx="1232582" cy="436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32714" y="3775654"/>
                <a:ext cx="1232582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𝛾</m:t>
                      </m:r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Gill Sans"/>
                          <a:cs typeface="Gill Sans"/>
                          <a:sym typeface="Gill Sans"/>
                        </a:rPr>
                        <m:t>=2.0</m:t>
                      </m:r>
                    </m:oMath>
                  </m:oMathPara>
                </a14:m>
                <a:endParaRPr lang="en-US" sz="2812" dirty="0">
                  <a:solidFill>
                    <a:srgbClr val="000000"/>
                  </a:solidFill>
                  <a:latin typeface="Palatino Linotype" charset="0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714" y="3775654"/>
                <a:ext cx="1232582" cy="436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20825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299" y="480583"/>
            <a:ext cx="11834813" cy="1014392"/>
          </a:xfrm>
        </p:spPr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Blindness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87300" y="1569741"/>
            <a:ext cx="11834813" cy="5331023"/>
          </a:xfrm>
        </p:spPr>
        <p:txBody>
          <a:bodyPr/>
          <a:lstStyle/>
          <a:p>
            <a:r>
              <a:rPr lang="en-US" dirty="0"/>
              <a:t>About 8-10% of men, 1% of women</a:t>
            </a:r>
          </a:p>
          <a:p>
            <a:r>
              <a:rPr lang="en-US" dirty="0"/>
              <a:t>Most common is red-green</a:t>
            </a:r>
          </a:p>
          <a:p>
            <a:pPr lvl="1"/>
            <a:r>
              <a:rPr lang="en-US" dirty="0"/>
              <a:t>only one cone for both red &amp; green</a:t>
            </a:r>
          </a:p>
          <a:p>
            <a:r>
              <a:rPr lang="en-US" dirty="0"/>
              <a:t>Yellow-blue also occurs</a:t>
            </a:r>
          </a:p>
          <a:p>
            <a:r>
              <a:rPr lang="en-US" dirty="0"/>
              <a:t>And some people only have one type of cone</a:t>
            </a:r>
          </a:p>
          <a:p>
            <a:r>
              <a:rPr lang="en-US" dirty="0"/>
              <a:t>Remember to design for </a:t>
            </a:r>
            <a:r>
              <a:rPr lang="en-US" dirty="0" err="1"/>
              <a:t>colour</a:t>
            </a:r>
            <a:r>
              <a:rPr lang="en-US" dirty="0"/>
              <a:t> blindness</a:t>
            </a:r>
          </a:p>
          <a:p>
            <a:pPr lvl="1"/>
            <a:r>
              <a:rPr lang="en-US" dirty="0"/>
              <a:t>NEVER rely only on </a:t>
            </a:r>
            <a:r>
              <a:rPr lang="en-US" dirty="0" err="1"/>
              <a:t>colour</a:t>
            </a:r>
            <a:endParaRPr lang="en-US" i="1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E1381F6-D432-4DBE-9933-DC3D39F55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50" y="782934"/>
            <a:ext cx="45148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11660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614" y="1349039"/>
            <a:ext cx="4326434" cy="461717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8795041" y="3483235"/>
            <a:ext cx="580288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Black</a:t>
            </a:r>
          </a:p>
        </p:txBody>
      </p:sp>
      <p:sp>
        <p:nvSpPr>
          <p:cNvPr id="54" name="Shape 54"/>
          <p:cNvSpPr/>
          <p:nvPr/>
        </p:nvSpPr>
        <p:spPr>
          <a:xfrm>
            <a:off x="10278746" y="4608375"/>
            <a:ext cx="622030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Green</a:t>
            </a:r>
          </a:p>
        </p:txBody>
      </p:sp>
      <p:sp>
        <p:nvSpPr>
          <p:cNvPr id="55" name="Shape 55"/>
          <p:cNvSpPr/>
          <p:nvPr/>
        </p:nvSpPr>
        <p:spPr>
          <a:xfrm>
            <a:off x="523124" y="2570639"/>
            <a:ext cx="7340203" cy="1206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>
            <a:spAutoFit/>
          </a:bodyPr>
          <a:lstStyle>
            <a:lvl1pPr>
              <a:lnSpc>
                <a:spcPts val="10000"/>
              </a:lnSpc>
              <a:tabLst>
                <a:tab pos="1219200" algn="l"/>
                <a:tab pos="10464800" algn="l"/>
              </a:tabLst>
              <a:defRPr sz="8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5906" dirty="0"/>
              <a:t>RGB </a:t>
            </a:r>
            <a:r>
              <a:rPr sz="5906" dirty="0" err="1"/>
              <a:t>Colour</a:t>
            </a:r>
            <a:r>
              <a:rPr sz="5906" dirty="0"/>
              <a:t> Cube</a:t>
            </a:r>
          </a:p>
        </p:txBody>
      </p:sp>
      <p:sp>
        <p:nvSpPr>
          <p:cNvPr id="56" name="Shape 56"/>
          <p:cNvSpPr/>
          <p:nvPr/>
        </p:nvSpPr>
        <p:spPr>
          <a:xfrm>
            <a:off x="8671176" y="5519203"/>
            <a:ext cx="683650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Yellow</a:t>
            </a:r>
          </a:p>
        </p:txBody>
      </p:sp>
      <p:sp>
        <p:nvSpPr>
          <p:cNvPr id="57" name="Shape 57"/>
          <p:cNvSpPr/>
          <p:nvPr/>
        </p:nvSpPr>
        <p:spPr>
          <a:xfrm>
            <a:off x="7189738" y="4608375"/>
            <a:ext cx="428900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Red</a:t>
            </a:r>
          </a:p>
        </p:txBody>
      </p:sp>
      <p:sp>
        <p:nvSpPr>
          <p:cNvPr id="58" name="Shape 58"/>
          <p:cNvSpPr/>
          <p:nvPr/>
        </p:nvSpPr>
        <p:spPr>
          <a:xfrm>
            <a:off x="7135479" y="2554547"/>
            <a:ext cx="867225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Magenta</a:t>
            </a:r>
          </a:p>
        </p:txBody>
      </p:sp>
      <p:sp>
        <p:nvSpPr>
          <p:cNvPr id="59" name="Shape 59"/>
          <p:cNvSpPr/>
          <p:nvPr/>
        </p:nvSpPr>
        <p:spPr>
          <a:xfrm>
            <a:off x="8830899" y="1643719"/>
            <a:ext cx="490520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Blue</a:t>
            </a:r>
          </a:p>
        </p:txBody>
      </p:sp>
      <p:sp>
        <p:nvSpPr>
          <p:cNvPr id="60" name="Shape 60"/>
          <p:cNvSpPr/>
          <p:nvPr/>
        </p:nvSpPr>
        <p:spPr>
          <a:xfrm>
            <a:off x="10305553" y="2554547"/>
            <a:ext cx="521233" cy="39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sz="1687"/>
              <a:t>Cyan</a:t>
            </a:r>
          </a:p>
        </p:txBody>
      </p:sp>
    </p:spTree>
    <p:extLst>
      <p:ext uri="{BB962C8B-B14F-4D97-AF65-F5344CB8AC3E}">
        <p14:creationId xmlns:p14="http://schemas.microsoft.com/office/powerpoint/2010/main" val="2279786126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757003" y="471817"/>
            <a:ext cx="10499401" cy="1014392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dirty="0"/>
              <a:t>XYZ </a:t>
            </a:r>
            <a:r>
              <a:rPr dirty="0" err="1"/>
              <a:t>Colour</a:t>
            </a:r>
            <a:r>
              <a:rPr dirty="0"/>
              <a:t> Space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4294967295"/>
          </p:nvPr>
        </p:nvSpPr>
        <p:spPr>
          <a:xfrm>
            <a:off x="0" y="2057167"/>
            <a:ext cx="4474564" cy="359100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sz="2400" dirty="0"/>
              <a:t>By the CIE (Commission </a:t>
            </a:r>
            <a:r>
              <a:rPr sz="2400" dirty="0" err="1"/>
              <a:t>Internationale</a:t>
            </a:r>
            <a:r>
              <a:rPr sz="2400" dirty="0"/>
              <a:t> </a:t>
            </a:r>
            <a:r>
              <a:rPr sz="2400" dirty="0" err="1"/>
              <a:t>d’Eclairage</a:t>
            </a:r>
            <a:r>
              <a:rPr sz="2400" dirty="0"/>
              <a:t>)</a:t>
            </a:r>
          </a:p>
          <a:p>
            <a:pPr marL="933015">
              <a:tabLst>
                <a:tab pos="1062595" algn="l"/>
              </a:tabLst>
            </a:pPr>
            <a:r>
              <a:rPr sz="2400" dirty="0"/>
              <a:t>Every visible </a:t>
            </a:r>
            <a:r>
              <a:rPr sz="2400" dirty="0" err="1"/>
              <a:t>colour</a:t>
            </a:r>
            <a:r>
              <a:rPr sz="2400" dirty="0"/>
              <a:t> uses positive </a:t>
            </a:r>
            <a:r>
              <a:rPr sz="2400" dirty="0" err="1"/>
              <a:t>coords</a:t>
            </a:r>
            <a:endParaRPr sz="2400" dirty="0"/>
          </a:p>
        </p:txBody>
      </p:sp>
      <p:pic>
        <p:nvPicPr>
          <p:cNvPr id="69" name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572" y="1645819"/>
            <a:ext cx="3568652" cy="3925515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9924474" y="2351423"/>
            <a:ext cx="1491045" cy="32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ts val="1969"/>
              </a:lnSpc>
              <a:tabLst>
                <a:tab pos="750067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Visible</a:t>
            </a:r>
            <a:r>
              <a:rPr lang="en-GB" sz="1687" dirty="0"/>
              <a:t> </a:t>
            </a:r>
            <a:r>
              <a:rPr sz="1687" dirty="0" err="1"/>
              <a:t>Colours</a:t>
            </a:r>
            <a:endParaRPr sz="1687" dirty="0"/>
          </a:p>
        </p:txBody>
      </p:sp>
      <p:sp>
        <p:nvSpPr>
          <p:cNvPr id="71" name="Shape 71"/>
          <p:cNvSpPr/>
          <p:nvPr/>
        </p:nvSpPr>
        <p:spPr>
          <a:xfrm>
            <a:off x="10058898" y="3524051"/>
            <a:ext cx="979885" cy="32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lnSpc>
                <a:spcPts val="1969"/>
              </a:lnSpc>
              <a:tabLst>
                <a:tab pos="750067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rPr sz="1687" dirty="0"/>
              <a:t>RGB</a:t>
            </a:r>
            <a:r>
              <a:rPr lang="en-GB" sz="1687" dirty="0"/>
              <a:t> </a:t>
            </a:r>
            <a:r>
              <a:rPr sz="1687" dirty="0"/>
              <a:t>Cube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64" y="1645819"/>
            <a:ext cx="3690291" cy="42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3537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RGB to XYZ</a:t>
            </a:r>
          </a:p>
        </p:txBody>
      </p:sp>
      <p:sp>
        <p:nvSpPr>
          <p:cNvPr id="8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latin typeface="+mn-lt"/>
                <a:ea typeface="+mn-ea"/>
              </a:rPr>
              <a:t>Just a matrix transformation</a:t>
            </a:r>
          </a:p>
          <a:p>
            <a:r>
              <a:rPr lang="en-US" sz="2200">
                <a:solidFill>
                  <a:srgbClr val="FFFFFF"/>
                </a:solidFill>
                <a:latin typeface="+mn-lt"/>
                <a:ea typeface="+mn-ea"/>
              </a:rPr>
              <a:t>Converts between different colour systems</a:t>
            </a:r>
          </a:p>
        </p:txBody>
      </p:sp>
      <p:pic>
        <p:nvPicPr>
          <p:cNvPr id="77" name="pasted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341833"/>
            <a:ext cx="10917936" cy="2538421"/>
          </a:xfrm>
          <a:prstGeom prst="rect">
            <a:avLst/>
          </a:prstGeom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3D546D4F-4149-42C8-ADF2-485B24390C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956A97BB-39DD-4DC8-82F1-AF44B1A1A20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14886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CIE Chromaticity Diagram</a:t>
            </a:r>
          </a:p>
        </p:txBody>
      </p:sp>
      <p:sp>
        <p:nvSpPr>
          <p:cNvPr id="80" name="Shape 80"/>
          <p:cNvSpPr>
            <a:spLocks noGrp="1"/>
          </p:cNvSpPr>
          <p:nvPr>
            <p:ph type="body" sz="half" idx="4294967295"/>
          </p:nvPr>
        </p:nvSpPr>
        <p:spPr>
          <a:xfrm>
            <a:off x="648930" y="2438400"/>
            <a:ext cx="494415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400">
                <a:latin typeface="+mn-lt"/>
                <a:ea typeface="+mn-ea"/>
              </a:rPr>
              <a:t>Project colour space to plane X + Y + Z = 1</a:t>
            </a:r>
          </a:p>
          <a:p>
            <a:pPr marL="933015">
              <a:tabLst>
                <a:tab pos="1062595" algn="l"/>
              </a:tabLst>
            </a:pPr>
            <a:r>
              <a:rPr lang="en-US" sz="2400">
                <a:latin typeface="+mn-lt"/>
                <a:ea typeface="+mn-ea"/>
              </a:rPr>
              <a:t>Pure colours appear along the edge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053089"/>
            <a:ext cx="4475531" cy="4748574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CB0C297-A6DF-4D0B-B7A5-D1CA7240898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019667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sRGB Gamut</a:t>
            </a:r>
          </a:p>
        </p:txBody>
      </p:sp>
      <p:sp>
        <p:nvSpPr>
          <p:cNvPr id="10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hape 84"/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1700" dirty="0">
                <a:latin typeface="+mn-lt"/>
                <a:ea typeface="+mn-ea"/>
              </a:rPr>
              <a:t>Set of </a:t>
            </a:r>
            <a:r>
              <a:rPr lang="en-US" sz="1700" dirty="0" err="1">
                <a:latin typeface="+mn-lt"/>
                <a:ea typeface="+mn-ea"/>
              </a:rPr>
              <a:t>colours</a:t>
            </a:r>
            <a:r>
              <a:rPr lang="en-US" sz="1700" dirty="0">
                <a:latin typeface="+mn-lt"/>
                <a:ea typeface="+mn-ea"/>
              </a:rPr>
              <a:t> possible with standard RGB (sRGB) </a:t>
            </a:r>
          </a:p>
          <a:p>
            <a:pPr marL="933015">
              <a:tabLst>
                <a:tab pos="1062595" algn="l"/>
              </a:tabLst>
            </a:pPr>
            <a:r>
              <a:rPr lang="en-US" sz="1700" dirty="0">
                <a:latin typeface="+mn-lt"/>
                <a:ea typeface="+mn-ea"/>
              </a:rPr>
              <a:t>Convex hull of positions on the diagram</a:t>
            </a:r>
          </a:p>
          <a:p>
            <a:pPr marL="933015">
              <a:tabLst>
                <a:tab pos="1062595" algn="l"/>
              </a:tabLst>
            </a:pPr>
            <a:r>
              <a:rPr lang="en-US" sz="1700" dirty="0">
                <a:latin typeface="+mn-lt"/>
                <a:ea typeface="+mn-ea"/>
              </a:rPr>
              <a:t>Each device has a gamut</a:t>
            </a:r>
          </a:p>
          <a:p>
            <a:pPr marL="933015">
              <a:tabLst>
                <a:tab pos="1062595" algn="l"/>
              </a:tabLst>
            </a:pPr>
            <a:r>
              <a:rPr lang="en-US" sz="1700" dirty="0">
                <a:latin typeface="+mn-lt"/>
                <a:ea typeface="+mn-ea"/>
              </a:rPr>
              <a:t>Used to calibrate </a:t>
            </a:r>
            <a:r>
              <a:rPr lang="en-US" sz="1700" dirty="0" err="1">
                <a:latin typeface="+mn-lt"/>
                <a:ea typeface="+mn-ea"/>
              </a:rPr>
              <a:t>colour</a:t>
            </a:r>
            <a:r>
              <a:rPr lang="en-US" sz="1700" dirty="0">
                <a:latin typeface="+mn-lt"/>
                <a:ea typeface="+mn-ea"/>
              </a:rPr>
              <a:t> perception</a:t>
            </a:r>
          </a:p>
          <a:p>
            <a:pPr marL="933015">
              <a:tabLst>
                <a:tab pos="1062595" algn="l"/>
              </a:tabLst>
            </a:pPr>
            <a:r>
              <a:rPr lang="en-US" sz="1700" dirty="0">
                <a:latin typeface="+mn-lt"/>
                <a:ea typeface="+mn-ea"/>
              </a:rPr>
              <a:t>Still a major problem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46130" y="640080"/>
            <a:ext cx="6120049" cy="5577840"/>
            <a:chOff x="7302500" y="3340100"/>
            <a:chExt cx="4945022" cy="4506916"/>
          </a:xfrm>
        </p:grpSpPr>
        <p:pic>
          <p:nvPicPr>
            <p:cNvPr id="85" name="image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2500" y="3429000"/>
              <a:ext cx="4349750" cy="441801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90" name="Group 90"/>
            <p:cNvGrpSpPr/>
            <p:nvPr/>
          </p:nvGrpSpPr>
          <p:grpSpPr>
            <a:xfrm>
              <a:off x="8318500" y="4699000"/>
              <a:ext cx="2324100" cy="2527300"/>
              <a:chOff x="0" y="0"/>
              <a:chExt cx="2324100" cy="2527300"/>
            </a:xfrm>
          </p:grpSpPr>
          <p:sp>
            <p:nvSpPr>
              <p:cNvPr id="86" name="Shape 86"/>
              <p:cNvSpPr/>
              <p:nvPr/>
            </p:nvSpPr>
            <p:spPr>
              <a:xfrm>
                <a:off x="38100" y="50800"/>
                <a:ext cx="2209800" cy="2413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786" y="0"/>
                    </a:lnTo>
                    <a:lnTo>
                      <a:pt x="21600" y="15580"/>
                    </a:lnTo>
                    <a:lnTo>
                      <a:pt x="0" y="21600"/>
                    </a:lnTo>
                    <a:close/>
                  </a:path>
                </a:pathLst>
              </a:custGeom>
              <a:blipFill rotWithShape="1">
                <a:blip r:embed="rId3"/>
                <a:srcRect/>
                <a:tile tx="0" ty="0" sx="100000" sy="100000" flip="none" algn="tl"/>
              </a:blip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2184400" y="1663700"/>
                <a:ext cx="139700" cy="139700"/>
              </a:xfrm>
              <a:prstGeom prst="ellipse">
                <a:avLst/>
              </a:prstGeom>
              <a:solidFill>
                <a:srgbClr val="FF2600"/>
              </a:solid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457200" y="0"/>
                <a:ext cx="114300" cy="114300"/>
              </a:xfrm>
              <a:prstGeom prst="ellipse">
                <a:avLst/>
              </a:prstGeom>
              <a:solidFill>
                <a:srgbClr val="00F900"/>
              </a:solid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0" y="2387600"/>
                <a:ext cx="139700" cy="139700"/>
              </a:xfrm>
              <a:prstGeom prst="ellipse">
                <a:avLst/>
              </a:prstGeom>
              <a:solidFill>
                <a:srgbClr val="126BFC"/>
              </a:solid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7402723" y="3340100"/>
              <a:ext cx="4844799" cy="4351032"/>
              <a:chOff x="0" y="0"/>
              <a:chExt cx="4844799" cy="4351032"/>
            </a:xfrm>
          </p:grpSpPr>
          <p:sp>
            <p:nvSpPr>
              <p:cNvPr id="91" name="Shape 91"/>
              <p:cNvSpPr/>
              <p:nvPr/>
            </p:nvSpPr>
            <p:spPr>
              <a:xfrm>
                <a:off x="4293976" y="3975100"/>
                <a:ext cx="127001" cy="127000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471276" y="177800"/>
                <a:ext cx="127001" cy="127000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407776" y="3911600"/>
                <a:ext cx="127001" cy="127000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40C5F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grpSp>
            <p:nvGrpSpPr>
              <p:cNvPr id="98" name="Group 98"/>
              <p:cNvGrpSpPr/>
              <p:nvPr/>
            </p:nvGrpSpPr>
            <p:grpSpPr>
              <a:xfrm>
                <a:off x="0" y="0"/>
                <a:ext cx="4844799" cy="4351032"/>
                <a:chOff x="0" y="0"/>
                <a:chExt cx="4844798" cy="4351031"/>
              </a:xfrm>
            </p:grpSpPr>
            <p:sp>
              <p:nvSpPr>
                <p:cNvPr id="94" name="Shape 94"/>
                <p:cNvSpPr/>
                <p:nvPr/>
              </p:nvSpPr>
              <p:spPr>
                <a:xfrm>
                  <a:off x="483976" y="228600"/>
                  <a:ext cx="3873501" cy="37973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383"/>
                      </a:moveTo>
                      <a:lnTo>
                        <a:pt x="21600" y="21600"/>
                      </a:lnTo>
                      <a:lnTo>
                        <a:pt x="212" y="0"/>
                      </a:lnTo>
                      <a:lnTo>
                        <a:pt x="0" y="21383"/>
                      </a:lnTo>
                      <a:close/>
                    </a:path>
                  </a:pathLst>
                </a:custGeom>
                <a:noFill/>
                <a:ln w="38100" cap="flat">
                  <a:solidFill>
                    <a:srgbClr val="E34DA3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95" name="Shape 95"/>
                <p:cNvSpPr/>
                <p:nvPr/>
              </p:nvSpPr>
              <p:spPr>
                <a:xfrm>
                  <a:off x="4571218" y="3848101"/>
                  <a:ext cx="273580" cy="5029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t">
                  <a:normAutofit/>
                </a:bodyPr>
                <a:lstStyle>
                  <a:lvl1pPr>
                    <a:lnSpc>
                      <a:spcPts val="2500"/>
                    </a:lnSpc>
                    <a:tabLst>
                      <a:tab pos="0" algn="l"/>
                    </a:tabLst>
                    <a:defRPr sz="2000" b="1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spcAft>
                      <a:spcPts val="600"/>
                    </a:spcAft>
                  </a:pPr>
                  <a:r>
                    <a:rPr sz="5000"/>
                    <a:t>X</a:t>
                  </a:r>
                </a:p>
              </p:txBody>
            </p:sp>
            <p:sp>
              <p:nvSpPr>
                <p:cNvPr id="96" name="Shape 96"/>
                <p:cNvSpPr/>
                <p:nvPr/>
              </p:nvSpPr>
              <p:spPr>
                <a:xfrm>
                  <a:off x="113517" y="0"/>
                  <a:ext cx="273580" cy="5029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t">
                  <a:normAutofit/>
                </a:bodyPr>
                <a:lstStyle>
                  <a:lvl1pPr>
                    <a:lnSpc>
                      <a:spcPts val="2500"/>
                    </a:lnSpc>
                    <a:tabLst>
                      <a:tab pos="0" algn="l"/>
                    </a:tabLst>
                    <a:defRPr sz="2000" b="1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spcAft>
                      <a:spcPts val="600"/>
                    </a:spcAft>
                  </a:pPr>
                  <a:r>
                    <a:rPr sz="5000"/>
                    <a:t>Y</a:t>
                  </a:r>
                </a:p>
              </p:txBody>
            </p:sp>
            <p:sp>
              <p:nvSpPr>
                <p:cNvPr id="97" name="Shape 97"/>
                <p:cNvSpPr/>
                <p:nvPr/>
              </p:nvSpPr>
              <p:spPr>
                <a:xfrm>
                  <a:off x="0" y="3809999"/>
                  <a:ext cx="259901" cy="5029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t">
                  <a:normAutofit/>
                </a:bodyPr>
                <a:lstStyle>
                  <a:lvl1pPr>
                    <a:lnSpc>
                      <a:spcPts val="2500"/>
                    </a:lnSpc>
                    <a:tabLst>
                      <a:tab pos="0" algn="l"/>
                    </a:tabLst>
                    <a:defRPr sz="2000" b="1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>
                    <a:spcAft>
                      <a:spcPts val="600"/>
                    </a:spcAft>
                  </a:pPr>
                  <a:r>
                    <a:rPr sz="5000"/>
                    <a:t>Z</a:t>
                  </a:r>
                </a:p>
              </p:txBody>
            </p:sp>
          </p:grpSp>
        </p:grpSp>
      </p:grpSp>
      <p:pic>
        <p:nvPicPr>
          <p:cNvPr id="22" name="Leeds_logo_new.png">
            <a:extLst>
              <a:ext uri="{FF2B5EF4-FFF2-40B4-BE49-F238E27FC236}">
                <a16:creationId xmlns:a16="http://schemas.microsoft.com/office/drawing/2014/main" id="{D26424F5-B08E-4D24-A09A-363B125F41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3">
            <a:extLst>
              <a:ext uri="{FF2B5EF4-FFF2-40B4-BE49-F238E27FC236}">
                <a16:creationId xmlns:a16="http://schemas.microsoft.com/office/drawing/2014/main" id="{5F295A97-10AC-4CDB-B360-E4D78A15ABD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6823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This Matters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Thin films generate rainbows of colour</a:t>
            </a:r>
          </a:p>
          <a:p>
            <a:r>
              <a:rPr lang="en-US" sz="2000">
                <a:latin typeface="+mn-lt"/>
                <a:ea typeface="+mn-ea"/>
              </a:rPr>
              <a:t>Many other phenomena also affected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C3911A8B-4C87-4B3C-BAC8-62A07D45C24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6548"/>
          <a:stretch/>
        </p:blipFill>
        <p:spPr>
          <a:xfrm>
            <a:off x="9457450" y="5869172"/>
            <a:ext cx="2782677" cy="1002934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36589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YUV Colour Space</a:t>
            </a:r>
          </a:p>
        </p:txBody>
      </p:sp>
      <p:sp>
        <p:nvSpPr>
          <p:cNvPr id="10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hape 102"/>
          <p:cNvSpPr>
            <a:spLocks noGrp="1"/>
          </p:cNvSpPr>
          <p:nvPr>
            <p:ph type="body" idx="4294967295"/>
          </p:nvPr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200">
                <a:latin typeface="+mn-lt"/>
                <a:ea typeface="+mn-ea"/>
              </a:rPr>
              <a:t>Early TV was a monochrome signal</a:t>
            </a:r>
          </a:p>
          <a:p>
            <a:pPr marL="1245542" lvl="1">
              <a:tabLst>
                <a:tab pos="1384052" algn="l"/>
              </a:tabLst>
            </a:pPr>
            <a:r>
              <a:rPr lang="en-US" sz="2200">
                <a:latin typeface="+mn-lt"/>
                <a:ea typeface="+mn-ea"/>
              </a:rPr>
              <a:t>Measured total intensity Y of light</a:t>
            </a:r>
          </a:p>
          <a:p>
            <a:pPr marL="1245542" lvl="1">
              <a:tabLst>
                <a:tab pos="1384052" algn="l"/>
              </a:tabLst>
            </a:pPr>
            <a:r>
              <a:rPr lang="en-US" sz="2200">
                <a:latin typeface="+mn-lt"/>
                <a:ea typeface="+mn-ea"/>
              </a:rPr>
              <a:t>Axis from black to white</a:t>
            </a:r>
          </a:p>
          <a:p>
            <a:pPr marL="933015">
              <a:tabLst>
                <a:tab pos="1062595" algn="l"/>
              </a:tabLst>
            </a:pPr>
            <a:r>
              <a:rPr lang="en-US" sz="2200">
                <a:latin typeface="+mn-lt"/>
                <a:ea typeface="+mn-ea"/>
              </a:rPr>
              <a:t>Colour TV is backward compatible</a:t>
            </a:r>
          </a:p>
          <a:p>
            <a:pPr marL="1245542" lvl="1">
              <a:tabLst>
                <a:tab pos="1384052" algn="l"/>
              </a:tabLst>
            </a:pPr>
            <a:r>
              <a:rPr lang="en-US" sz="2200">
                <a:latin typeface="+mn-lt"/>
                <a:ea typeface="+mn-ea"/>
              </a:rPr>
              <a:t>Y component is still transmitted</a:t>
            </a:r>
          </a:p>
          <a:p>
            <a:pPr marL="1245542" lvl="1">
              <a:tabLst>
                <a:tab pos="1384052" algn="l"/>
              </a:tabLst>
            </a:pPr>
            <a:r>
              <a:rPr lang="en-US" sz="2200">
                <a:latin typeface="+mn-lt"/>
                <a:ea typeface="+mn-ea"/>
              </a:rPr>
              <a:t>Components U,V were added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870387A8-1DF3-42CF-B38A-08DB403FDB6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B862C2EE-F025-4765-8372-3C9CD4D395B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88922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E9FA-F1F1-43C0-88D6-51D548E8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CIELAB </a:t>
            </a:r>
            <a:r>
              <a:rPr lang="en-GB" dirty="0" err="1"/>
              <a:t>Color</a:t>
            </a:r>
            <a:r>
              <a:rPr lang="en-GB" dirty="0"/>
              <a:t>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2254-A49E-437B-AAAB-6774847F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7347" cy="4351338"/>
          </a:xfrm>
        </p:spPr>
        <p:txBody>
          <a:bodyPr/>
          <a:lstStyle/>
          <a:p>
            <a:r>
              <a:rPr lang="en-GB" dirty="0"/>
              <a:t>Perceptually uniform space:</a:t>
            </a:r>
          </a:p>
          <a:p>
            <a:pPr lvl="1"/>
            <a:r>
              <a:rPr lang="en-GB" dirty="0"/>
              <a:t>Separates light and </a:t>
            </a:r>
            <a:r>
              <a:rPr lang="en-GB" dirty="0" err="1"/>
              <a:t>chromacity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(similarly to YUV)</a:t>
            </a:r>
          </a:p>
          <a:p>
            <a:pPr lvl="1"/>
            <a:r>
              <a:rPr lang="en-GB" dirty="0"/>
              <a:t>But in this case not focused on transmission, but perception.</a:t>
            </a:r>
          </a:p>
          <a:p>
            <a:r>
              <a:rPr lang="en-GB" dirty="0"/>
              <a:t>A change of X in one of the axis should match how much change is perceived. </a:t>
            </a:r>
          </a:p>
          <a:p>
            <a:r>
              <a:rPr lang="en-GB" dirty="0"/>
              <a:t>Computing in 8 bits will break things. Use floats </a:t>
            </a:r>
          </a:p>
        </p:txBody>
      </p:sp>
      <p:pic>
        <p:nvPicPr>
          <p:cNvPr id="2052" name="Picture 4" descr="What is CIE 1976 Lab Color Space? - Konica Minolta Color ...">
            <a:extLst>
              <a:ext uri="{FF2B5EF4-FFF2-40B4-BE49-F238E27FC236}">
                <a16:creationId xmlns:a16="http://schemas.microsoft.com/office/drawing/2014/main" id="{662FB943-030F-4BA3-8AED-2B69101EB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037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1E70C-18A3-469A-ADD4-63D231034593}"/>
              </a:ext>
            </a:extLst>
          </p:cNvPr>
          <p:cNvSpPr txBox="1"/>
          <p:nvPr/>
        </p:nvSpPr>
        <p:spPr>
          <a:xfrm>
            <a:off x="9430898" y="6026705"/>
            <a:ext cx="444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konicaminolta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486343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HSV Colour Space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sz="half" idx="4294967295"/>
          </p:nvPr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The </a:t>
            </a:r>
            <a:r>
              <a:rPr lang="en-US" sz="2000" i="1">
                <a:latin typeface="+mn-lt"/>
                <a:ea typeface="+mn-ea"/>
              </a:rPr>
              <a:t>colour wheel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H - </a:t>
            </a:r>
            <a:r>
              <a:rPr lang="en-US" sz="2000" i="1">
                <a:latin typeface="+mn-lt"/>
                <a:ea typeface="+mn-ea"/>
              </a:rPr>
              <a:t>hue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S - </a:t>
            </a:r>
            <a:r>
              <a:rPr lang="en-US" sz="2000" i="1">
                <a:latin typeface="+mn-lt"/>
                <a:ea typeface="+mn-ea"/>
              </a:rPr>
              <a:t>saturation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V - </a:t>
            </a:r>
            <a:r>
              <a:rPr lang="en-US" sz="2000" i="1">
                <a:latin typeface="+mn-lt"/>
                <a:ea typeface="+mn-ea"/>
              </a:rPr>
              <a:t>value </a:t>
            </a:r>
          </a:p>
          <a:p>
            <a:pPr marL="1558070" lvl="2">
              <a:tabLst>
                <a:tab pos="1696580" algn="l"/>
              </a:tabLst>
            </a:pPr>
            <a:r>
              <a:rPr lang="en-US">
                <a:latin typeface="+mn-lt"/>
                <a:ea typeface="+mn-ea"/>
              </a:rPr>
              <a:t>(or B - </a:t>
            </a:r>
            <a:r>
              <a:rPr lang="en-US" i="1">
                <a:latin typeface="+mn-lt"/>
                <a:ea typeface="+mn-ea"/>
              </a:rPr>
              <a:t>brightness)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1AAA2E-8D81-4232-9F2A-8A27EEB0CD19}"/>
              </a:ext>
            </a:extLst>
          </p:cNvPr>
          <p:cNvGrpSpPr/>
          <p:nvPr/>
        </p:nvGrpSpPr>
        <p:grpSpPr>
          <a:xfrm>
            <a:off x="6800986" y="939224"/>
            <a:ext cx="4747547" cy="5007896"/>
            <a:chOff x="6069211" y="1705571"/>
            <a:chExt cx="4259462" cy="4493045"/>
          </a:xfrm>
        </p:grpSpPr>
        <p:pic>
          <p:nvPicPr>
            <p:cNvPr id="106" name="pasted1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69211" y="1705571"/>
              <a:ext cx="4259462" cy="449304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7" name="Shape 107"/>
            <p:cNvSpPr/>
            <p:nvPr/>
          </p:nvSpPr>
          <p:spPr>
            <a:xfrm flipH="1">
              <a:off x="6265664" y="3866555"/>
              <a:ext cx="1946628" cy="123229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algn="l">
                <a:lnSpc>
                  <a:spcPct val="100000"/>
                </a:lnSpc>
                <a:tabLst/>
                <a:defRPr sz="1200"/>
              </a:pPr>
              <a:endParaRPr sz="844"/>
            </a:p>
          </p:txBody>
        </p:sp>
        <p:sp>
          <p:nvSpPr>
            <p:cNvPr id="108" name="Shape 108"/>
            <p:cNvSpPr/>
            <p:nvPr/>
          </p:nvSpPr>
          <p:spPr>
            <a:xfrm>
              <a:off x="6762238" y="3598664"/>
              <a:ext cx="735907" cy="5850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/>
            <a:p>
              <a:pPr>
                <a:lnSpc>
                  <a:spcPts val="1969"/>
                </a:lnSpc>
                <a:spcAft>
                  <a:spcPts val="600"/>
                </a:spcAft>
                <a:tabLst>
                  <a:tab pos="750067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1600"/>
                <a:t>Hue </a:t>
              </a:r>
            </a:p>
            <a:p>
              <a:pPr>
                <a:lnSpc>
                  <a:spcPts val="1969"/>
                </a:lnSpc>
                <a:spcAft>
                  <a:spcPts val="600"/>
                </a:spcAft>
                <a:tabLst>
                  <a:tab pos="750067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1600"/>
                <a:t>(angle)</a:t>
              </a:r>
            </a:p>
          </p:txBody>
        </p:sp>
        <p:sp>
          <p:nvSpPr>
            <p:cNvPr id="109" name="Shape 109"/>
            <p:cNvSpPr/>
            <p:nvPr/>
          </p:nvSpPr>
          <p:spPr>
            <a:xfrm>
              <a:off x="7631906" y="3643313"/>
              <a:ext cx="8930" cy="57150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headEnd type="triangle"/>
            </a:ln>
          </p:spPr>
          <p:txBody>
            <a:bodyPr lIns="35719" tIns="35719" rIns="35719" bIns="35719" anchor="ctr"/>
            <a:lstStyle/>
            <a:p>
              <a:pPr algn="l">
                <a:lnSpc>
                  <a:spcPct val="100000"/>
                </a:lnSpc>
                <a:tabLst/>
                <a:defRPr sz="1200"/>
              </a:pPr>
              <a:endParaRPr sz="844"/>
            </a:p>
          </p:txBody>
        </p:sp>
        <p:sp>
          <p:nvSpPr>
            <p:cNvPr id="110" name="Shape 110"/>
            <p:cNvSpPr/>
            <p:nvPr/>
          </p:nvSpPr>
          <p:spPr>
            <a:xfrm>
              <a:off x="6756797" y="3312914"/>
              <a:ext cx="1437680" cy="55364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headEnd type="triangle"/>
            </a:ln>
          </p:spPr>
          <p:txBody>
            <a:bodyPr lIns="35719" tIns="35719" rIns="35719" bIns="35719" anchor="ctr"/>
            <a:lstStyle/>
            <a:p>
              <a:pPr algn="l">
                <a:lnSpc>
                  <a:spcPct val="100000"/>
                </a:lnSpc>
                <a:tabLst/>
                <a:defRPr sz="1200"/>
              </a:pPr>
              <a:endParaRPr sz="844"/>
            </a:p>
          </p:txBody>
        </p:sp>
        <p:sp>
          <p:nvSpPr>
            <p:cNvPr id="111" name="Shape 111"/>
            <p:cNvSpPr/>
            <p:nvPr/>
          </p:nvSpPr>
          <p:spPr>
            <a:xfrm>
              <a:off x="7059238" y="2875360"/>
              <a:ext cx="1039836" cy="5850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/>
            <a:p>
              <a:pPr>
                <a:lnSpc>
                  <a:spcPts val="1969"/>
                </a:lnSpc>
                <a:spcAft>
                  <a:spcPts val="600"/>
                </a:spcAft>
                <a:tabLst>
                  <a:tab pos="750067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1600"/>
                <a:t>Saturation</a:t>
              </a:r>
            </a:p>
            <a:p>
              <a:pPr>
                <a:lnSpc>
                  <a:spcPts val="1969"/>
                </a:lnSpc>
                <a:spcAft>
                  <a:spcPts val="600"/>
                </a:spcAft>
                <a:tabLst>
                  <a:tab pos="750067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1600"/>
                <a:t>(radius)</a:t>
              </a:r>
            </a:p>
          </p:txBody>
        </p:sp>
      </p:grpSp>
      <p:pic>
        <p:nvPicPr>
          <p:cNvPr id="13" name="Leeds_logo_new.png">
            <a:extLst>
              <a:ext uri="{FF2B5EF4-FFF2-40B4-BE49-F238E27FC236}">
                <a16:creationId xmlns:a16="http://schemas.microsoft.com/office/drawing/2014/main" id="{D9A2DDA9-70C0-4359-A558-8810D9B252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3">
            <a:extLst>
              <a:ext uri="{FF2B5EF4-FFF2-40B4-BE49-F238E27FC236}">
                <a16:creationId xmlns:a16="http://schemas.microsoft.com/office/drawing/2014/main" id="{C245F4D6-AF70-4BB7-B96E-267924FD73E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61205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5400">
                <a:latin typeface="+mj-lt"/>
              </a:rPr>
              <a:t>Choosing Colours</a:t>
            </a:r>
          </a:p>
        </p:txBody>
      </p:sp>
      <p:pic>
        <p:nvPicPr>
          <p:cNvPr id="1026" name="Picture 2" descr="pink blue and green round ornament">
            <a:extLst>
              <a:ext uri="{FF2B5EF4-FFF2-40B4-BE49-F238E27FC236}">
                <a16:creationId xmlns:a16="http://schemas.microsoft.com/office/drawing/2014/main" id="{5A4654D4-634E-481E-8030-3F0621B29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hape 114"/>
          <p:cNvSpPr>
            <a:spLocks noGrp="1"/>
          </p:cNvSpPr>
          <p:nvPr>
            <p:ph type="body" idx="4294967295"/>
          </p:nvPr>
        </p:nvSpPr>
        <p:spPr>
          <a:xfrm>
            <a:off x="4654296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200" dirty="0">
                <a:latin typeface="+mn-lt"/>
                <a:ea typeface="+mn-ea"/>
              </a:rPr>
              <a:t>How do we get “yellow”?</a:t>
            </a:r>
          </a:p>
          <a:p>
            <a:pPr marL="1245542" lvl="1">
              <a:tabLst>
                <a:tab pos="1384052" algn="l"/>
              </a:tabLst>
            </a:pPr>
            <a:r>
              <a:rPr lang="en-US" sz="2200" dirty="0">
                <a:latin typeface="+mn-lt"/>
                <a:ea typeface="+mn-ea"/>
              </a:rPr>
              <a:t>start with the rainbow: R O Y G B I V</a:t>
            </a:r>
          </a:p>
          <a:p>
            <a:pPr marL="1245542" lvl="1">
              <a:tabLst>
                <a:tab pos="1384052" algn="l"/>
              </a:tabLst>
            </a:pPr>
            <a:r>
              <a:rPr lang="en-US" sz="2200" dirty="0">
                <a:latin typeface="+mn-lt"/>
                <a:ea typeface="+mn-ea"/>
              </a:rPr>
              <a:t>mix R &amp; G to get Y</a:t>
            </a:r>
          </a:p>
          <a:p>
            <a:pPr marL="933015">
              <a:tabLst>
                <a:tab pos="1062595" algn="l"/>
              </a:tabLst>
            </a:pPr>
            <a:r>
              <a:rPr lang="en-US" sz="2200" dirty="0">
                <a:latin typeface="+mn-lt"/>
                <a:ea typeface="+mn-ea"/>
              </a:rPr>
              <a:t>Or look at the </a:t>
            </a:r>
            <a:r>
              <a:rPr lang="en-US" sz="2200">
                <a:latin typeface="+mn-lt"/>
                <a:ea typeface="+mn-ea"/>
              </a:rPr>
              <a:t>colour</a:t>
            </a:r>
            <a:r>
              <a:rPr lang="en-US" sz="2200" dirty="0">
                <a:latin typeface="+mn-lt"/>
                <a:ea typeface="+mn-ea"/>
              </a:rPr>
              <a:t> wheel</a:t>
            </a:r>
          </a:p>
          <a:p>
            <a:pPr marL="933015">
              <a:tabLst>
                <a:tab pos="1062595" algn="l"/>
              </a:tabLst>
            </a:pPr>
            <a:r>
              <a:rPr lang="en-US" sz="2200" dirty="0">
                <a:latin typeface="+mn-lt"/>
                <a:ea typeface="+mn-ea"/>
              </a:rPr>
              <a:t>Or just play with RGB until we get it right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4B987D40-E39B-4896-8E49-725135B788C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2DB854EB-902D-40D8-BEF0-982AD9D82FA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2699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Additive Colour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4294967295"/>
          </p:nvPr>
        </p:nvSpPr>
        <p:spPr>
          <a:xfrm>
            <a:off x="6095999" y="713313"/>
            <a:ext cx="5257801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These models assume light is added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Colour is the sum of components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Suitable for combining light sources </a:t>
            </a:r>
          </a:p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But this isn’t the only way of doing it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Go back to the physics again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77181E6C-7D66-448B-8F42-E0733FCAD1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A4FAC704-C7D9-4795-9F5E-656C5424B146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38722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>
                <a:latin typeface="+mj-lt"/>
              </a:rPr>
              <a:t>Colour Absorption</a:t>
            </a:r>
          </a:p>
        </p:txBody>
      </p:sp>
      <p:pic>
        <p:nvPicPr>
          <p:cNvPr id="3074" name="Picture 2" descr="green leaf plant">
            <a:extLst>
              <a:ext uri="{FF2B5EF4-FFF2-40B4-BE49-F238E27FC236}">
                <a16:creationId xmlns:a16="http://schemas.microsoft.com/office/drawing/2014/main" id="{5C0FCD1A-3DD9-42DF-B507-CD79F8E32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4" r="-2" b="7953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Shape 120"/>
          <p:cNvSpPr>
            <a:spLocks noGrp="1"/>
          </p:cNvSpPr>
          <p:nvPr>
            <p:ph type="body" idx="4294967295"/>
          </p:nvPr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Objects are coloured by pigments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that absorb certain colours of light</a:t>
            </a:r>
          </a:p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E.g. chlorophyll in leaves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absorbs almost all red / blue light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but reflects green light 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so output light is green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65CF3028-6C22-4EF2-88D1-E136A8BA1D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4BA04A7D-F00D-47CC-AA94-77CF06F513B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703693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13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>
                <a:latin typeface="+mj-lt"/>
              </a:rPr>
              <a:t>Subtractive Colour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4294967295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For pigments, we subtract colour</a:t>
            </a:r>
          </a:p>
          <a:p>
            <a:pPr marL="1245542" lvl="1">
              <a:tabLst>
                <a:tab pos="1384052" algn="l"/>
              </a:tabLst>
            </a:pPr>
            <a:r>
              <a:rPr lang="en-US" sz="2000">
                <a:latin typeface="+mn-lt"/>
                <a:ea typeface="+mn-ea"/>
              </a:rPr>
              <a:t>Blue + Yellow = Green</a:t>
            </a:r>
          </a:p>
          <a:p>
            <a:pPr marL="1558070" lvl="2">
              <a:tabLst>
                <a:tab pos="1696580" algn="l"/>
              </a:tabLst>
              <a:defRPr i="1"/>
            </a:pPr>
            <a:r>
              <a:rPr lang="en-US" i="0">
                <a:latin typeface="+mn-lt"/>
                <a:ea typeface="+mn-ea"/>
              </a:rPr>
              <a:t>blue reflects some green as well</a:t>
            </a:r>
          </a:p>
          <a:p>
            <a:pPr marL="1558070" lvl="2">
              <a:tabLst>
                <a:tab pos="1696580" algn="l"/>
              </a:tabLst>
            </a:pPr>
            <a:r>
              <a:rPr lang="en-US">
                <a:latin typeface="+mn-lt"/>
                <a:ea typeface="+mn-ea"/>
              </a:rPr>
              <a:t>so does yellow</a:t>
            </a:r>
            <a:endParaRPr lang="en-US" i="1">
              <a:latin typeface="+mn-lt"/>
              <a:ea typeface="+mn-ea"/>
            </a:endParaRPr>
          </a:p>
          <a:p>
            <a:pPr marL="1558070" lvl="2">
              <a:tabLst>
                <a:tab pos="1696580" algn="l"/>
              </a:tabLst>
              <a:defRPr i="1"/>
            </a:pPr>
            <a:r>
              <a:rPr lang="en-US" i="0">
                <a:latin typeface="+mn-lt"/>
                <a:ea typeface="+mn-ea"/>
              </a:rPr>
              <a:t>green is only colour reflected by both</a:t>
            </a:r>
          </a:p>
          <a:p>
            <a:pPr marL="933015">
              <a:tabLst>
                <a:tab pos="1062595" algn="l"/>
              </a:tabLst>
            </a:pPr>
            <a:r>
              <a:rPr lang="en-US" sz="2000">
                <a:latin typeface="+mn-lt"/>
                <a:ea typeface="+mn-ea"/>
              </a:rPr>
              <a:t>We learned this colour model in school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343A244-C340-4A6A-8E1B-BF1BEABE2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530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145CDBE9-3827-4305-BD52-46EE9C1A5B1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D9B9C662-8736-48C3-8A50-84AEE4E5A48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325926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CMYK model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half" idx="4294967295"/>
          </p:nvPr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33015">
              <a:tabLst>
                <a:tab pos="1062595" algn="l"/>
              </a:tabLst>
            </a:pPr>
            <a:r>
              <a:rPr lang="en-US" sz="2000" dirty="0">
                <a:latin typeface="+mn-lt"/>
                <a:ea typeface="+mn-ea"/>
              </a:rPr>
              <a:t>Printers use CMYK</a:t>
            </a:r>
          </a:p>
          <a:p>
            <a:pPr marL="933015">
              <a:tabLst>
                <a:tab pos="1062595" algn="l"/>
              </a:tabLst>
            </a:pPr>
            <a:r>
              <a:rPr lang="en-US" sz="2000" dirty="0">
                <a:latin typeface="+mn-lt"/>
                <a:ea typeface="+mn-ea"/>
              </a:rPr>
              <a:t>Cyan removes red</a:t>
            </a:r>
          </a:p>
          <a:p>
            <a:pPr marL="933015">
              <a:tabLst>
                <a:tab pos="1062595" algn="l"/>
              </a:tabLst>
            </a:pPr>
            <a:r>
              <a:rPr lang="en-US" sz="2000" dirty="0">
                <a:latin typeface="+mn-lt"/>
                <a:ea typeface="+mn-ea"/>
              </a:rPr>
              <a:t>Magenta removes green</a:t>
            </a:r>
          </a:p>
          <a:p>
            <a:pPr marL="933015">
              <a:tabLst>
                <a:tab pos="1062595" algn="l"/>
              </a:tabLst>
            </a:pPr>
            <a:r>
              <a:rPr lang="en-US" sz="2000" dirty="0">
                <a:latin typeface="+mn-lt"/>
                <a:ea typeface="+mn-ea"/>
              </a:rPr>
              <a:t>Yellow removes blue</a:t>
            </a:r>
          </a:p>
          <a:p>
            <a:pPr marL="933015">
              <a:tabLst>
                <a:tab pos="1062595" algn="l"/>
              </a:tabLst>
            </a:pPr>
            <a:r>
              <a:rPr lang="en-US" sz="2000" dirty="0">
                <a:latin typeface="+mn-lt"/>
                <a:ea typeface="+mn-ea"/>
              </a:rPr>
              <a:t>Black removes everything</a:t>
            </a:r>
          </a:p>
          <a:p>
            <a:pPr marL="933015">
              <a:tabLst>
                <a:tab pos="1062595" algn="l"/>
              </a:tabLst>
            </a:pPr>
            <a:r>
              <a:rPr lang="en-US" sz="2000" dirty="0">
                <a:latin typeface="+mn-lt"/>
                <a:ea typeface="+mn-ea"/>
              </a:rPr>
              <a:t>Question: Can you run out of color ink just printing black and white?</a:t>
            </a: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D37150-6C57-42DA-A35F-3E1A2D9187E3}"/>
              </a:ext>
            </a:extLst>
          </p:cNvPr>
          <p:cNvGrpSpPr/>
          <p:nvPr/>
        </p:nvGrpSpPr>
        <p:grpSpPr>
          <a:xfrm>
            <a:off x="7333293" y="2184914"/>
            <a:ext cx="3560653" cy="3755915"/>
            <a:chOff x="7078266" y="1651993"/>
            <a:chExt cx="3606282" cy="3804046"/>
          </a:xfrm>
        </p:grpSpPr>
        <p:pic>
          <p:nvPicPr>
            <p:cNvPr id="127" name="pasted1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266" y="1651993"/>
              <a:ext cx="3606282" cy="38040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8" name="Shape 128"/>
            <p:cNvSpPr/>
            <p:nvPr/>
          </p:nvSpPr>
          <p:spPr>
            <a:xfrm>
              <a:off x="9871775" y="2509242"/>
              <a:ext cx="521233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Cyan</a:t>
              </a:r>
            </a:p>
          </p:txBody>
        </p:sp>
        <p:sp>
          <p:nvSpPr>
            <p:cNvPr id="129" name="Shape 129"/>
            <p:cNvSpPr/>
            <p:nvPr/>
          </p:nvSpPr>
          <p:spPr>
            <a:xfrm>
              <a:off x="8416201" y="4839891"/>
              <a:ext cx="867225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Magenta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9906238" y="4161235"/>
              <a:ext cx="490520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Blue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7309601" y="4161235"/>
              <a:ext cx="428900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Red</a:t>
              </a:r>
            </a:p>
          </p:txBody>
        </p:sp>
        <p:sp>
          <p:nvSpPr>
            <p:cNvPr id="132" name="Shape 132"/>
            <p:cNvSpPr/>
            <p:nvPr/>
          </p:nvSpPr>
          <p:spPr>
            <a:xfrm>
              <a:off x="7255132" y="2509242"/>
              <a:ext cx="683650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Yellow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8532304" y="1821656"/>
              <a:ext cx="622030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Green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541496" y="3214688"/>
              <a:ext cx="626455" cy="3906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normAutofit/>
            </a:bodyPr>
            <a:lstStyle>
              <a:lvl1pPr>
                <a:lnSpc>
                  <a:spcPts val="2800"/>
                </a:lnSpc>
                <a:tabLst>
                  <a:tab pos="1066800" algn="l"/>
                </a:tabLst>
                <a:defRPr sz="24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sz="1600"/>
                <a:t>White</a:t>
              </a:r>
            </a:p>
          </p:txBody>
        </p:sp>
      </p:grpSp>
      <p:pic>
        <p:nvPicPr>
          <p:cNvPr id="16" name="Leeds_logo_new.png">
            <a:extLst>
              <a:ext uri="{FF2B5EF4-FFF2-40B4-BE49-F238E27FC236}">
                <a16:creationId xmlns:a16="http://schemas.microsoft.com/office/drawing/2014/main" id="{F0D7B875-3939-4E28-8BAA-CF31ECCA1F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">
            <a:extLst>
              <a:ext uri="{FF2B5EF4-FFF2-40B4-BE49-F238E27FC236}">
                <a16:creationId xmlns:a16="http://schemas.microsoft.com/office/drawing/2014/main" id="{56CF6ECB-E7F6-4B9A-B61E-59233628730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68310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Tone Perception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Cones don't act separately</a:t>
            </a:r>
          </a:p>
          <a:p>
            <a:r>
              <a:rPr lang="en-US" sz="2000">
                <a:latin typeface="+mn-lt"/>
                <a:ea typeface="+mn-ea"/>
              </a:rPr>
              <a:t>Retina combines signals from cones</a:t>
            </a:r>
          </a:p>
          <a:p>
            <a:r>
              <a:rPr lang="en-US" sz="2000">
                <a:latin typeface="+mn-lt"/>
                <a:ea typeface="+mn-ea"/>
              </a:rPr>
              <a:t>Perception is affected by context</a:t>
            </a:r>
          </a:p>
          <a:p>
            <a:r>
              <a:rPr lang="en-US" sz="2000">
                <a:latin typeface="+mn-lt"/>
                <a:ea typeface="+mn-ea"/>
              </a:rPr>
              <a:t>Which set of squares is lighter?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73" y="2184914"/>
            <a:ext cx="3901493" cy="375591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BBF543BF-469E-457F-B812-9A4FA9A59B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980F1A84-7291-48D8-9730-1437B1DCF42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1320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Simultaneous Contrast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Tone perception also occurs in colour</a:t>
            </a:r>
          </a:p>
          <a:p>
            <a:r>
              <a:rPr lang="en-US" sz="2000">
                <a:latin typeface="+mn-lt"/>
                <a:ea typeface="+mn-ea"/>
              </a:rPr>
              <a:t>Which greys are the same here?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1150243"/>
            <a:ext cx="4737650" cy="4579728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6439AD67-AA40-4492-9515-DB2264DC45E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6C1CF530-9209-4E20-B292-1D13F238D6D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2067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Atomic Orbitals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Electrons orbit atoms</a:t>
            </a:r>
          </a:p>
          <a:p>
            <a:r>
              <a:rPr lang="en-US" sz="2000">
                <a:latin typeface="+mn-lt"/>
                <a:ea typeface="+mn-ea"/>
              </a:rPr>
              <a:t>Fixed radii called orbitals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Related to electron energy</a:t>
            </a:r>
          </a:p>
          <a:p>
            <a:r>
              <a:rPr lang="en-US" sz="2000">
                <a:latin typeface="+mn-lt"/>
                <a:ea typeface="+mn-ea"/>
              </a:rPr>
              <a:t>Electrons capture photons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Jump to higher orbitals</a:t>
            </a:r>
          </a:p>
          <a:p>
            <a:r>
              <a:rPr lang="en-US" sz="2000">
                <a:latin typeface="+mn-lt"/>
                <a:ea typeface="+mn-ea"/>
              </a:rPr>
              <a:t>Or they release photons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Drop to lower orbitals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094886"/>
            <a:ext cx="6019331" cy="4664981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A9B99C6E-B92A-4475-B81E-FF104C1A49D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6548"/>
          <a:stretch/>
        </p:blipFill>
        <p:spPr>
          <a:xfrm>
            <a:off x="9457450" y="5869172"/>
            <a:ext cx="2782677" cy="1002934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866396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Colour Interpolation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00" y="896469"/>
            <a:ext cx="4957667" cy="53194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Interpolating nearby colours works well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Interpolating distant colours usually fails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So films are starting to add wavelengths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Known as spectral rendering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Will we end up with ROYGBIV devices?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Time will tell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In the meantime, assume RGB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012C7B2A-F247-4408-A36B-58A009BCED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823598E3-338A-43E8-B125-5E4EA4844F5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0463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D9A33-78CD-49D2-94D8-BDEE5E4C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537FA7-4D1F-46BC-A621-971A91138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10247" cy="4351338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S3: Braxton </a:t>
            </a:r>
            <a:r>
              <a:rPr lang="pt-PT" dirty="0" err="1"/>
              <a:t>Apana</a:t>
            </a:r>
            <a:endParaRPr lang="pt-PT" dirty="0"/>
          </a:p>
          <a:p>
            <a:r>
              <a:rPr lang="pt-PT" dirty="0"/>
              <a:t>S4 S10: Sigmund</a:t>
            </a:r>
          </a:p>
          <a:p>
            <a:r>
              <a:rPr lang="pt-PT" dirty="0"/>
              <a:t>S21: Alexandra </a:t>
            </a:r>
            <a:r>
              <a:rPr lang="pt-PT" dirty="0" err="1"/>
              <a:t>Tran</a:t>
            </a:r>
            <a:endParaRPr lang="pt-PT" dirty="0"/>
          </a:p>
          <a:p>
            <a:r>
              <a:rPr lang="pt-PT" dirty="0"/>
              <a:t>S22: </a:t>
            </a:r>
            <a:r>
              <a:rPr lang="pt-PT" dirty="0" err="1"/>
              <a:t>Robbie</a:t>
            </a:r>
            <a:r>
              <a:rPr lang="pt-PT" dirty="0"/>
              <a:t> Dawn</a:t>
            </a:r>
          </a:p>
          <a:p>
            <a:r>
              <a:rPr lang="pt-PT" dirty="0"/>
              <a:t>S25: FLY:D</a:t>
            </a:r>
          </a:p>
          <a:p>
            <a:r>
              <a:rPr lang="pt-PT" dirty="0"/>
              <a:t>S26: </a:t>
            </a:r>
            <a:r>
              <a:rPr lang="pt-PT" dirty="0" err="1"/>
              <a:t>ThomasCarlPion</a:t>
            </a:r>
            <a:endParaRPr lang="pt-PT" dirty="0"/>
          </a:p>
          <a:p>
            <a:r>
              <a:rPr lang="pt-PT" dirty="0"/>
              <a:t>S29: </a:t>
            </a:r>
            <a:r>
              <a:rPr lang="pt-PT" dirty="0" err="1"/>
              <a:t>Etienne</a:t>
            </a:r>
            <a:r>
              <a:rPr lang="pt-PT" dirty="0"/>
              <a:t> </a:t>
            </a:r>
            <a:r>
              <a:rPr lang="pt-PT" dirty="0" err="1"/>
              <a:t>Girardet</a:t>
            </a:r>
            <a:endParaRPr lang="pt-PT" dirty="0"/>
          </a:p>
          <a:p>
            <a:r>
              <a:rPr lang="pt-PT" dirty="0"/>
              <a:t>S49: Victor Freitas</a:t>
            </a:r>
          </a:p>
          <a:p>
            <a:r>
              <a:rPr lang="pt-PT" dirty="0"/>
              <a:t>S62: Sarah Arista</a:t>
            </a:r>
          </a:p>
          <a:p>
            <a:r>
              <a:rPr lang="pt-PT" dirty="0"/>
              <a:t>S65: Tanalee Youngblood</a:t>
            </a:r>
          </a:p>
          <a:p>
            <a:r>
              <a:rPr lang="pt-PT" dirty="0"/>
              <a:t>S66: Daniel Olah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14A29-EDF1-4DB0-92F4-69D9D25370FA}"/>
              </a:ext>
            </a:extLst>
          </p:cNvPr>
          <p:cNvSpPr/>
          <p:nvPr/>
        </p:nvSpPr>
        <p:spPr>
          <a:xfrm>
            <a:off x="6203097" y="1690688"/>
            <a:ext cx="2898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S50: buzzfeed.com</a:t>
            </a:r>
          </a:p>
        </p:txBody>
      </p:sp>
    </p:spTree>
    <p:extLst>
      <p:ext uri="{BB962C8B-B14F-4D97-AF65-F5344CB8AC3E}">
        <p14:creationId xmlns:p14="http://schemas.microsoft.com/office/powerpoint/2010/main" val="40328339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430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Photon Frequencies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4294967295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Single atom – very strict orbitals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Photons have specific frequencies</a:t>
            </a:r>
          </a:p>
          <a:p>
            <a:r>
              <a:rPr lang="en-US" sz="2000">
                <a:latin typeface="+mn-lt"/>
                <a:ea typeface="+mn-ea"/>
              </a:rPr>
              <a:t>Blocks of material have roaming electrons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So they have bands of frequencies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But photons still restricted to these bands</a:t>
            </a:r>
          </a:p>
        </p:txBody>
      </p:sp>
    </p:spTree>
    <p:extLst>
      <p:ext uri="{BB962C8B-B14F-4D97-AF65-F5344CB8AC3E}">
        <p14:creationId xmlns:p14="http://schemas.microsoft.com/office/powerpoint/2010/main" val="12250273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064" y="1284731"/>
            <a:ext cx="9637776" cy="1333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Electron Effects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19C0742B-6FAB-4F71-A9CB-E140A40C8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62454" y="2620980"/>
            <a:ext cx="950976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288064" y="2853879"/>
            <a:ext cx="9637776" cy="27147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Electrons may be tightly or loosely bound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Tight: photon released at same frequency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Loose: photon released at lower frequency</a:t>
            </a:r>
          </a:p>
          <a:p>
            <a:pPr lvl="2"/>
            <a:r>
              <a:rPr lang="en-US">
                <a:latin typeface="+mn-lt"/>
                <a:ea typeface="+mn-ea"/>
              </a:rPr>
              <a:t>Spare energy absorbed as heat</a:t>
            </a:r>
          </a:p>
          <a:p>
            <a:pPr lvl="1"/>
            <a:r>
              <a:rPr lang="en-US" sz="2000">
                <a:latin typeface="+mn-lt"/>
                <a:ea typeface="+mn-ea"/>
              </a:rPr>
              <a:t>Reflective material </a:t>
            </a:r>
            <a:r>
              <a:rPr lang="en-US" sz="2000">
                <a:latin typeface="+mn-lt"/>
                <a:ea typeface="+mn-ea"/>
                <a:sym typeface="Wingdings"/>
              </a:rPr>
              <a:t> conductors</a:t>
            </a:r>
          </a:p>
          <a:p>
            <a:pPr lvl="1"/>
            <a:r>
              <a:rPr lang="en-US" sz="2000">
                <a:latin typeface="+mn-lt"/>
                <a:ea typeface="+mn-ea"/>
                <a:sym typeface="Wingdings"/>
              </a:rPr>
              <a:t>Transparent material  insulators</a:t>
            </a:r>
            <a:endParaRPr lang="en-US" sz="200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45642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2397</Words>
  <Application>Microsoft Office PowerPoint</Application>
  <PresentationFormat>Widescreen</PresentationFormat>
  <Paragraphs>496</Paragraphs>
  <Slides>71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Gill Sans</vt:lpstr>
      <vt:lpstr>Arial</vt:lpstr>
      <vt:lpstr>Calibri</vt:lpstr>
      <vt:lpstr>Calisto MT</vt:lpstr>
      <vt:lpstr>Cambria</vt:lpstr>
      <vt:lpstr>Cambria Math</vt:lpstr>
      <vt:lpstr>Helvetica</vt:lpstr>
      <vt:lpstr>Palatino Linotype</vt:lpstr>
      <vt:lpstr>Tema do Office</vt:lpstr>
      <vt:lpstr>11. Light &amp; Colour</vt:lpstr>
      <vt:lpstr>Agenda</vt:lpstr>
      <vt:lpstr>What's the Difference?</vt:lpstr>
      <vt:lpstr>Photons</vt:lpstr>
      <vt:lpstr>Units for Light</vt:lpstr>
      <vt:lpstr>Why This Matters</vt:lpstr>
      <vt:lpstr>Atomic Orbitals</vt:lpstr>
      <vt:lpstr>Photon Frequencies</vt:lpstr>
      <vt:lpstr>Electron Effects</vt:lpstr>
      <vt:lpstr>Fluorescence</vt:lpstr>
      <vt:lpstr>Time Delays</vt:lpstr>
      <vt:lpstr>Carbon</vt:lpstr>
      <vt:lpstr>Black-body Radiation</vt:lpstr>
      <vt:lpstr>Wave Nature of Light</vt:lpstr>
      <vt:lpstr>Planar Waves</vt:lpstr>
      <vt:lpstr>Diffraction</vt:lpstr>
      <vt:lpstr>Polarisation</vt:lpstr>
      <vt:lpstr>Circular Polarisation</vt:lpstr>
      <vt:lpstr>Linear Polarisation</vt:lpstr>
      <vt:lpstr>Elliptical Polarisation</vt:lpstr>
      <vt:lpstr>Polarising Material</vt:lpstr>
      <vt:lpstr>Refractive Index</vt:lpstr>
      <vt:lpstr>Wave Retardation</vt:lpstr>
      <vt:lpstr>Snell's Law</vt:lpstr>
      <vt:lpstr>Reflection &amp; Refraction</vt:lpstr>
      <vt:lpstr>Polarised Reflection</vt:lpstr>
      <vt:lpstr>Total Internal Reflection</vt:lpstr>
      <vt:lpstr>Refractive Effects</vt:lpstr>
      <vt:lpstr>Conductors</vt:lpstr>
      <vt:lpstr>Simpler Approach</vt:lpstr>
      <vt:lpstr>Without Polarisation</vt:lpstr>
      <vt:lpstr>Moving to Calculus</vt:lpstr>
      <vt:lpstr>Solid Angles</vt:lpstr>
      <vt:lpstr>Change of Variables</vt:lpstr>
      <vt:lpstr>Integrating Radiance</vt:lpstr>
      <vt:lpstr>But . . . </vt:lpstr>
      <vt:lpstr>A Lambertian Emitter</vt:lpstr>
      <vt:lpstr>Irradiance</vt:lpstr>
      <vt:lpstr>Types of Light Source</vt:lpstr>
      <vt:lpstr>Spectral Distribution</vt:lpstr>
      <vt:lpstr>A Fluorescent Lamp</vt:lpstr>
      <vt:lpstr>LED Lights</vt:lpstr>
      <vt:lpstr>The Retina</vt:lpstr>
      <vt:lpstr>Photopic &amp; Scotopic Vision</vt:lpstr>
      <vt:lpstr>Cones &amp; Colour</vt:lpstr>
      <vt:lpstr>Luminous Efficiency</vt:lpstr>
      <vt:lpstr>Luminance</vt:lpstr>
      <vt:lpstr>Tri-stimulus Theory</vt:lpstr>
      <vt:lpstr>Adaptation</vt:lpstr>
      <vt:lpstr>Just Noticeable Difference</vt:lpstr>
      <vt:lpstr>Radiance to Pixel Value</vt:lpstr>
      <vt:lpstr> Gamma encoding</vt:lpstr>
      <vt:lpstr>Gamma Examples</vt:lpstr>
      <vt:lpstr>Colour Blindness</vt:lpstr>
      <vt:lpstr>PowerPoint Presentation</vt:lpstr>
      <vt:lpstr>XYZ Colour Space</vt:lpstr>
      <vt:lpstr>RGB to XYZ</vt:lpstr>
      <vt:lpstr>CIE Chromaticity Diagram</vt:lpstr>
      <vt:lpstr>sRGB Gamut</vt:lpstr>
      <vt:lpstr>YUV Colour Space</vt:lpstr>
      <vt:lpstr>CIELAB Color space</vt:lpstr>
      <vt:lpstr>HSV Colour Space</vt:lpstr>
      <vt:lpstr>Choosing Colours</vt:lpstr>
      <vt:lpstr>Additive Colour</vt:lpstr>
      <vt:lpstr>Colour Absorption</vt:lpstr>
      <vt:lpstr>Subtractive Colour</vt:lpstr>
      <vt:lpstr>CMYK model</vt:lpstr>
      <vt:lpstr>Tone Perception</vt:lpstr>
      <vt:lpstr>Simultaneous Contrast</vt:lpstr>
      <vt:lpstr>Colour Interpolation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</cp:lastModifiedBy>
  <cp:revision>11</cp:revision>
  <dcterms:created xsi:type="dcterms:W3CDTF">2021-09-14T08:44:47Z</dcterms:created>
  <dcterms:modified xsi:type="dcterms:W3CDTF">2021-11-04T14:41:20Z</dcterms:modified>
</cp:coreProperties>
</file>